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93" r:id="rId1"/>
  </p:sldMasterIdLst>
  <p:notesMasterIdLst>
    <p:notesMasterId r:id="rId15"/>
  </p:notesMasterIdLst>
  <p:handoutMasterIdLst>
    <p:handoutMasterId r:id="rId16"/>
  </p:handoutMasterIdLst>
  <p:sldIdLst>
    <p:sldId id="504" r:id="rId2"/>
    <p:sldId id="463" r:id="rId3"/>
    <p:sldId id="443" r:id="rId4"/>
    <p:sldId id="484" r:id="rId5"/>
    <p:sldId id="466" r:id="rId6"/>
    <p:sldId id="467" r:id="rId7"/>
    <p:sldId id="496" r:id="rId8"/>
    <p:sldId id="439" r:id="rId9"/>
    <p:sldId id="502" r:id="rId10"/>
    <p:sldId id="503" r:id="rId11"/>
    <p:sldId id="498" r:id="rId12"/>
    <p:sldId id="489" r:id="rId13"/>
    <p:sldId id="409" r:id="rId14"/>
  </p:sldIdLst>
  <p:sldSz cx="9144000" cy="6858000" type="screen4x3"/>
  <p:notesSz cx="6797675" cy="9874250"/>
  <p:defaultTextStyle>
    <a:defPPr>
      <a:defRPr lang="sv-SE"/>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79" autoAdjust="0"/>
    <p:restoredTop sz="63196" autoAdjust="0"/>
  </p:normalViewPr>
  <p:slideViewPr>
    <p:cSldViewPr>
      <p:cViewPr varScale="1">
        <p:scale>
          <a:sx n="48" d="100"/>
          <a:sy n="48" d="100"/>
        </p:scale>
        <p:origin x="1800" y="4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942"/>
    </p:cViewPr>
  </p:sorterViewPr>
  <p:notesViewPr>
    <p:cSldViewPr>
      <p:cViewPr varScale="1">
        <p:scale>
          <a:sx n="39" d="100"/>
          <a:sy n="39" d="100"/>
        </p:scale>
        <p:origin x="-1536" y="-62"/>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448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73731" name="Rectangle 3"/>
          <p:cNvSpPr>
            <a:spLocks noGrp="1" noChangeArrowheads="1"/>
          </p:cNvSpPr>
          <p:nvPr>
            <p:ph type="dt" sz="quarter" idx="1"/>
          </p:nvPr>
        </p:nvSpPr>
        <p:spPr bwMode="auto">
          <a:xfrm>
            <a:off x="3852863" y="0"/>
            <a:ext cx="29448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73732" name="Rectangle 4"/>
          <p:cNvSpPr>
            <a:spLocks noGrp="1" noChangeArrowheads="1"/>
          </p:cNvSpPr>
          <p:nvPr>
            <p:ph type="ftr" sz="quarter" idx="2"/>
          </p:nvPr>
        </p:nvSpPr>
        <p:spPr bwMode="auto">
          <a:xfrm>
            <a:off x="0" y="9380538"/>
            <a:ext cx="29448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r>
              <a:rPr lang="sv-SE"/>
              <a:t>Eva-Kristina Salameh Språkens Hus </a:t>
            </a:r>
          </a:p>
        </p:txBody>
      </p:sp>
      <p:sp>
        <p:nvSpPr>
          <p:cNvPr id="73733" name="Rectangle 5"/>
          <p:cNvSpPr>
            <a:spLocks noGrp="1" noChangeArrowheads="1"/>
          </p:cNvSpPr>
          <p:nvPr>
            <p:ph type="sldNum" sz="quarter" idx="3"/>
          </p:nvPr>
        </p:nvSpPr>
        <p:spPr bwMode="auto">
          <a:xfrm>
            <a:off x="3852863" y="9380538"/>
            <a:ext cx="29448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21DB806-BB7E-4FF6-BE2D-FB510B033515}" type="slidenum">
              <a:rPr lang="sv-SE" altLang="sv-SE"/>
              <a:pPr>
                <a:defRPr/>
              </a:pPr>
              <a:t>‹#›</a:t>
            </a:fld>
            <a:endParaRPr lang="sv-SE" altLang="sv-SE"/>
          </a:p>
        </p:txBody>
      </p:sp>
    </p:spTree>
    <p:extLst>
      <p:ext uri="{BB962C8B-B14F-4D97-AF65-F5344CB8AC3E}">
        <p14:creationId xmlns:p14="http://schemas.microsoft.com/office/powerpoint/2010/main" val="2424075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8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4099" name="Rectangle 3"/>
          <p:cNvSpPr>
            <a:spLocks noGrp="1" noChangeArrowheads="1"/>
          </p:cNvSpPr>
          <p:nvPr>
            <p:ph type="dt" idx="1"/>
          </p:nvPr>
        </p:nvSpPr>
        <p:spPr bwMode="auto">
          <a:xfrm>
            <a:off x="3851275" y="0"/>
            <a:ext cx="29448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930275" y="741363"/>
            <a:ext cx="4938713" cy="37036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79450" y="4691063"/>
            <a:ext cx="5438775" cy="4441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102" name="Rectangle 6"/>
          <p:cNvSpPr>
            <a:spLocks noGrp="1" noChangeArrowheads="1"/>
          </p:cNvSpPr>
          <p:nvPr>
            <p:ph type="ftr" sz="quarter" idx="4"/>
          </p:nvPr>
        </p:nvSpPr>
        <p:spPr bwMode="auto">
          <a:xfrm>
            <a:off x="0" y="9378950"/>
            <a:ext cx="29448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r>
              <a:rPr lang="sv-SE"/>
              <a:t>Eva-Kristina Salameh Språkens Hus </a:t>
            </a:r>
          </a:p>
        </p:txBody>
      </p:sp>
      <p:sp>
        <p:nvSpPr>
          <p:cNvPr id="4103" name="Rectangle 7"/>
          <p:cNvSpPr>
            <a:spLocks noGrp="1" noChangeArrowheads="1"/>
          </p:cNvSpPr>
          <p:nvPr>
            <p:ph type="sldNum" sz="quarter" idx="5"/>
          </p:nvPr>
        </p:nvSpPr>
        <p:spPr bwMode="auto">
          <a:xfrm>
            <a:off x="3851275" y="9378950"/>
            <a:ext cx="29448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20A42D-F99E-4294-9CD9-E4A9CAE38BBE}" type="slidenum">
              <a:rPr lang="sv-SE" altLang="sv-SE"/>
              <a:pPr>
                <a:defRPr/>
              </a:pPr>
              <a:t>‹#›</a:t>
            </a:fld>
            <a:endParaRPr lang="sv-SE" altLang="sv-SE"/>
          </a:p>
        </p:txBody>
      </p:sp>
    </p:spTree>
    <p:extLst>
      <p:ext uri="{BB962C8B-B14F-4D97-AF65-F5344CB8AC3E}">
        <p14:creationId xmlns:p14="http://schemas.microsoft.com/office/powerpoint/2010/main" val="2831851213"/>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Times New Roman" panose="02020603050405020304" pitchFamily="18" charset="0"/>
              </a:defRPr>
            </a:lvl1pPr>
            <a:lvl2pPr marL="754063" indent="-290513" defTabSz="920750">
              <a:spcBef>
                <a:spcPct val="30000"/>
              </a:spcBef>
              <a:defRPr sz="1200">
                <a:solidFill>
                  <a:schemeClr val="tx1"/>
                </a:solidFill>
                <a:latin typeface="Times New Roman" panose="02020603050405020304" pitchFamily="18" charset="0"/>
              </a:defRPr>
            </a:lvl2pPr>
            <a:lvl3pPr marL="1162050" indent="-231775" defTabSz="920750">
              <a:spcBef>
                <a:spcPct val="30000"/>
              </a:spcBef>
              <a:defRPr sz="1200">
                <a:solidFill>
                  <a:schemeClr val="tx1"/>
                </a:solidFill>
                <a:latin typeface="Times New Roman" panose="02020603050405020304" pitchFamily="18" charset="0"/>
              </a:defRPr>
            </a:lvl3pPr>
            <a:lvl4pPr marL="1627188" indent="-231775" defTabSz="920750">
              <a:spcBef>
                <a:spcPct val="30000"/>
              </a:spcBef>
              <a:defRPr sz="1200">
                <a:solidFill>
                  <a:schemeClr val="tx1"/>
                </a:solidFill>
                <a:latin typeface="Times New Roman" panose="02020603050405020304" pitchFamily="18" charset="0"/>
              </a:defRPr>
            </a:lvl4pPr>
            <a:lvl5pPr marL="2090738" indent="-231775" defTabSz="920750">
              <a:spcBef>
                <a:spcPct val="30000"/>
              </a:spcBef>
              <a:defRPr sz="1200">
                <a:solidFill>
                  <a:schemeClr val="tx1"/>
                </a:solidFill>
                <a:latin typeface="Times New Roman" panose="02020603050405020304" pitchFamily="18" charset="0"/>
              </a:defRPr>
            </a:lvl5pPr>
            <a:lvl6pPr marL="2547938" indent="-231775" defTabSz="920750" eaLnBrk="0" fontAlgn="base" hangingPunct="0">
              <a:spcBef>
                <a:spcPct val="30000"/>
              </a:spcBef>
              <a:spcAft>
                <a:spcPct val="0"/>
              </a:spcAft>
              <a:defRPr sz="1200">
                <a:solidFill>
                  <a:schemeClr val="tx1"/>
                </a:solidFill>
                <a:latin typeface="Times New Roman" panose="02020603050405020304" pitchFamily="18" charset="0"/>
              </a:defRPr>
            </a:lvl6pPr>
            <a:lvl7pPr marL="3005138" indent="-231775" defTabSz="920750" eaLnBrk="0" fontAlgn="base" hangingPunct="0">
              <a:spcBef>
                <a:spcPct val="30000"/>
              </a:spcBef>
              <a:spcAft>
                <a:spcPct val="0"/>
              </a:spcAft>
              <a:defRPr sz="1200">
                <a:solidFill>
                  <a:schemeClr val="tx1"/>
                </a:solidFill>
                <a:latin typeface="Times New Roman" panose="02020603050405020304" pitchFamily="18" charset="0"/>
              </a:defRPr>
            </a:lvl7pPr>
            <a:lvl8pPr marL="3462338" indent="-231775" defTabSz="920750" eaLnBrk="0" fontAlgn="base" hangingPunct="0">
              <a:spcBef>
                <a:spcPct val="30000"/>
              </a:spcBef>
              <a:spcAft>
                <a:spcPct val="0"/>
              </a:spcAft>
              <a:defRPr sz="1200">
                <a:solidFill>
                  <a:schemeClr val="tx1"/>
                </a:solidFill>
                <a:latin typeface="Times New Roman" panose="02020603050405020304" pitchFamily="18" charset="0"/>
              </a:defRPr>
            </a:lvl8pPr>
            <a:lvl9pPr marL="3919538" indent="-231775" defTabSz="9207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sv-SE" altLang="sv-SE"/>
              <a:t>Eva-Kristina Salameh Språkens Hus </a:t>
            </a:r>
          </a:p>
        </p:txBody>
      </p:sp>
      <p:sp>
        <p:nvSpPr>
          <p:cNvPr id="18435" name="Rectangle 6"/>
          <p:cNvSpPr txBox="1">
            <a:spLocks noGrp="1" noChangeArrowheads="1"/>
          </p:cNvSpPr>
          <p:nvPr/>
        </p:nvSpPr>
        <p:spPr bwMode="auto">
          <a:xfrm>
            <a:off x="0" y="9378950"/>
            <a:ext cx="29448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99" tIns="46048" rIns="92099" bIns="46048" anchor="b"/>
          <a:lstStyle>
            <a:lvl1pPr defTabSz="906463">
              <a:spcBef>
                <a:spcPct val="30000"/>
              </a:spcBef>
              <a:defRPr sz="1200">
                <a:solidFill>
                  <a:schemeClr val="tx1"/>
                </a:solidFill>
                <a:latin typeface="Times New Roman" panose="02020603050405020304" pitchFamily="18" charset="0"/>
              </a:defRPr>
            </a:lvl1pPr>
            <a:lvl2pPr marL="742950" indent="-285750" defTabSz="906463">
              <a:spcBef>
                <a:spcPct val="30000"/>
              </a:spcBef>
              <a:defRPr sz="1200">
                <a:solidFill>
                  <a:schemeClr val="tx1"/>
                </a:solidFill>
                <a:latin typeface="Times New Roman" panose="02020603050405020304" pitchFamily="18" charset="0"/>
              </a:defRPr>
            </a:lvl2pPr>
            <a:lvl3pPr marL="1143000" indent="-228600" defTabSz="906463">
              <a:spcBef>
                <a:spcPct val="30000"/>
              </a:spcBef>
              <a:defRPr sz="1200">
                <a:solidFill>
                  <a:schemeClr val="tx1"/>
                </a:solidFill>
                <a:latin typeface="Times New Roman" panose="02020603050405020304" pitchFamily="18" charset="0"/>
              </a:defRPr>
            </a:lvl3pPr>
            <a:lvl4pPr marL="1600200" indent="-228600" defTabSz="906463">
              <a:spcBef>
                <a:spcPct val="30000"/>
              </a:spcBef>
              <a:defRPr sz="1200">
                <a:solidFill>
                  <a:schemeClr val="tx1"/>
                </a:solidFill>
                <a:latin typeface="Times New Roman" panose="02020603050405020304" pitchFamily="18" charset="0"/>
              </a:defRPr>
            </a:lvl4pPr>
            <a:lvl5pPr marL="2057400" indent="-228600" defTabSz="906463">
              <a:spcBef>
                <a:spcPct val="30000"/>
              </a:spcBef>
              <a:defRPr sz="1200">
                <a:solidFill>
                  <a:schemeClr val="tx1"/>
                </a:solidFill>
                <a:latin typeface="Times New Roman" panose="02020603050405020304" pitchFamily="18" charset="0"/>
              </a:defRPr>
            </a:lvl5pPr>
            <a:lvl6pPr marL="2514600" indent="-228600" defTabSz="9064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064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064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064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sv-SE" altLang="sv-SE"/>
              <a:t>Eva-Kristina Salameh Logkurs 5p</a:t>
            </a:r>
          </a:p>
        </p:txBody>
      </p:sp>
      <p:sp>
        <p:nvSpPr>
          <p:cNvPr id="1843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spcBef>
                <a:spcPct val="30000"/>
              </a:spcBef>
              <a:defRPr sz="1200">
                <a:solidFill>
                  <a:schemeClr val="tx1"/>
                </a:solidFill>
                <a:latin typeface="Times New Roman" panose="02020603050405020304" pitchFamily="18" charset="0"/>
              </a:defRPr>
            </a:lvl1pPr>
            <a:lvl2pPr marL="754063" indent="-290513" defTabSz="920750">
              <a:spcBef>
                <a:spcPct val="30000"/>
              </a:spcBef>
              <a:defRPr sz="1200">
                <a:solidFill>
                  <a:schemeClr val="tx1"/>
                </a:solidFill>
                <a:latin typeface="Times New Roman" panose="02020603050405020304" pitchFamily="18" charset="0"/>
              </a:defRPr>
            </a:lvl2pPr>
            <a:lvl3pPr marL="1162050" indent="-231775" defTabSz="920750">
              <a:spcBef>
                <a:spcPct val="30000"/>
              </a:spcBef>
              <a:defRPr sz="1200">
                <a:solidFill>
                  <a:schemeClr val="tx1"/>
                </a:solidFill>
                <a:latin typeface="Times New Roman" panose="02020603050405020304" pitchFamily="18" charset="0"/>
              </a:defRPr>
            </a:lvl3pPr>
            <a:lvl4pPr marL="1627188" indent="-231775" defTabSz="920750">
              <a:spcBef>
                <a:spcPct val="30000"/>
              </a:spcBef>
              <a:defRPr sz="1200">
                <a:solidFill>
                  <a:schemeClr val="tx1"/>
                </a:solidFill>
                <a:latin typeface="Times New Roman" panose="02020603050405020304" pitchFamily="18" charset="0"/>
              </a:defRPr>
            </a:lvl4pPr>
            <a:lvl5pPr marL="2090738" indent="-231775" defTabSz="920750">
              <a:spcBef>
                <a:spcPct val="30000"/>
              </a:spcBef>
              <a:defRPr sz="1200">
                <a:solidFill>
                  <a:schemeClr val="tx1"/>
                </a:solidFill>
                <a:latin typeface="Times New Roman" panose="02020603050405020304" pitchFamily="18" charset="0"/>
              </a:defRPr>
            </a:lvl5pPr>
            <a:lvl6pPr marL="2547938" indent="-231775" defTabSz="920750" eaLnBrk="0" fontAlgn="base" hangingPunct="0">
              <a:spcBef>
                <a:spcPct val="30000"/>
              </a:spcBef>
              <a:spcAft>
                <a:spcPct val="0"/>
              </a:spcAft>
              <a:defRPr sz="1200">
                <a:solidFill>
                  <a:schemeClr val="tx1"/>
                </a:solidFill>
                <a:latin typeface="Times New Roman" panose="02020603050405020304" pitchFamily="18" charset="0"/>
              </a:defRPr>
            </a:lvl6pPr>
            <a:lvl7pPr marL="3005138" indent="-231775" defTabSz="920750" eaLnBrk="0" fontAlgn="base" hangingPunct="0">
              <a:spcBef>
                <a:spcPct val="30000"/>
              </a:spcBef>
              <a:spcAft>
                <a:spcPct val="0"/>
              </a:spcAft>
              <a:defRPr sz="1200">
                <a:solidFill>
                  <a:schemeClr val="tx1"/>
                </a:solidFill>
                <a:latin typeface="Times New Roman" panose="02020603050405020304" pitchFamily="18" charset="0"/>
              </a:defRPr>
            </a:lvl7pPr>
            <a:lvl8pPr marL="3462338" indent="-231775" defTabSz="920750" eaLnBrk="0" fontAlgn="base" hangingPunct="0">
              <a:spcBef>
                <a:spcPct val="30000"/>
              </a:spcBef>
              <a:spcAft>
                <a:spcPct val="0"/>
              </a:spcAft>
              <a:defRPr sz="1200">
                <a:solidFill>
                  <a:schemeClr val="tx1"/>
                </a:solidFill>
                <a:latin typeface="Times New Roman" panose="02020603050405020304" pitchFamily="18" charset="0"/>
              </a:defRPr>
            </a:lvl8pPr>
            <a:lvl9pPr marL="3919538" indent="-231775" defTabSz="9207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CC8D63E-E692-44D0-9AB2-0776C855228D}" type="slidenum">
              <a:rPr lang="sv-SE" altLang="sv-SE" smtClean="0"/>
              <a:pPr>
                <a:spcBef>
                  <a:spcPct val="0"/>
                </a:spcBef>
              </a:pPr>
              <a:t>2</a:t>
            </a:fld>
            <a:endParaRPr lang="sv-SE" altLang="sv-SE"/>
          </a:p>
        </p:txBody>
      </p:sp>
      <p:sp>
        <p:nvSpPr>
          <p:cNvPr id="18437" name="Rectangle 2"/>
          <p:cNvSpPr>
            <a:spLocks noGrp="1" noRot="1" noChangeAspect="1" noChangeArrowheads="1" noTextEdit="1"/>
          </p:cNvSpPr>
          <p:nvPr>
            <p:ph type="sldImg"/>
          </p:nvPr>
        </p:nvSpPr>
        <p:spPr>
          <a:solidFill>
            <a:srgbClr val="FFFFFF"/>
          </a:solidFill>
          <a:ln/>
        </p:spPr>
      </p:sp>
      <p:sp>
        <p:nvSpPr>
          <p:cNvPr id="18438" name="Rectangle 3"/>
          <p:cNvSpPr>
            <a:spLocks noGrp="1" noChangeArrowheads="1"/>
          </p:cNvSpPr>
          <p:nvPr>
            <p:ph type="body" idx="1"/>
          </p:nvPr>
        </p:nvSpPr>
        <p:spPr>
          <a:xfrm>
            <a:off x="908050" y="4687888"/>
            <a:ext cx="4981575" cy="4445000"/>
          </a:xfrm>
          <a:solidFill>
            <a:srgbClr val="FFFFFF"/>
          </a:solidFill>
          <a:ln>
            <a:solidFill>
              <a:srgbClr val="000000"/>
            </a:solidFill>
          </a:ln>
        </p:spPr>
        <p:txBody>
          <a:bodyPr lIns="90294" tIns="45145" rIns="90294" bIns="45145"/>
          <a:lstStyle/>
          <a:p>
            <a:pPr eaLnBrk="1" hangingPunct="1"/>
            <a:endParaRPr lang="en-US" altLang="sv-SE" dirty="0"/>
          </a:p>
        </p:txBody>
      </p:sp>
    </p:spTree>
    <p:extLst>
      <p:ext uri="{BB962C8B-B14F-4D97-AF65-F5344CB8AC3E}">
        <p14:creationId xmlns:p14="http://schemas.microsoft.com/office/powerpoint/2010/main" val="24042399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Platshållare för bildobjekt 1"/>
          <p:cNvSpPr>
            <a:spLocks noGrp="1" noRot="1" noChangeAspect="1" noTextEdit="1"/>
          </p:cNvSpPr>
          <p:nvPr>
            <p:ph type="sldImg"/>
          </p:nvPr>
        </p:nvSpPr>
        <p:spPr>
          <a:ln/>
        </p:spPr>
      </p:sp>
      <p:sp>
        <p:nvSpPr>
          <p:cNvPr id="80899"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sv-SE" dirty="0"/>
          </a:p>
        </p:txBody>
      </p:sp>
      <p:sp>
        <p:nvSpPr>
          <p:cNvPr id="80900" name="Platshållare för bildnumm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870A67CF-3D44-4186-BD4D-46DF3A65570B}" type="slidenum">
              <a:rPr lang="sv-SE" altLang="sv-SE" smtClean="0">
                <a:latin typeface="Tahoma" panose="020B0604030504040204" pitchFamily="34" charset="0"/>
              </a:rPr>
              <a:pPr/>
              <a:t>11</a:t>
            </a:fld>
            <a:endParaRPr lang="sv-SE" altLang="sv-SE">
              <a:latin typeface="Tahoma" panose="020B0604030504040204" pitchFamily="34" charset="0"/>
            </a:endParaRPr>
          </a:p>
        </p:txBody>
      </p:sp>
    </p:spTree>
    <p:extLst>
      <p:ext uri="{BB962C8B-B14F-4D97-AF65-F5344CB8AC3E}">
        <p14:creationId xmlns:p14="http://schemas.microsoft.com/office/powerpoint/2010/main" val="23076661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sidfot 3"/>
          <p:cNvSpPr>
            <a:spLocks noGrp="1"/>
          </p:cNvSpPr>
          <p:nvPr>
            <p:ph type="ftr" sz="quarter" idx="10"/>
          </p:nvPr>
        </p:nvSpPr>
        <p:spPr/>
        <p:txBody>
          <a:bodyPr/>
          <a:lstStyle/>
          <a:p>
            <a:pPr>
              <a:defRPr/>
            </a:pPr>
            <a:r>
              <a:rPr lang="sv-SE"/>
              <a:t>Eva-Kristina Salameh Språkens Hus </a:t>
            </a:r>
          </a:p>
        </p:txBody>
      </p:sp>
      <p:sp>
        <p:nvSpPr>
          <p:cNvPr id="5" name="Platshållare för bildnummer 4"/>
          <p:cNvSpPr>
            <a:spLocks noGrp="1"/>
          </p:cNvSpPr>
          <p:nvPr>
            <p:ph type="sldNum" sz="quarter" idx="11"/>
          </p:nvPr>
        </p:nvSpPr>
        <p:spPr/>
        <p:txBody>
          <a:bodyPr/>
          <a:lstStyle/>
          <a:p>
            <a:pPr>
              <a:defRPr/>
            </a:pPr>
            <a:fld id="{CA20A42D-F99E-4294-9CD9-E4A9CAE38BBE}" type="slidenum">
              <a:rPr lang="sv-SE" altLang="sv-SE" smtClean="0"/>
              <a:pPr>
                <a:defRPr/>
              </a:pPr>
              <a:t>12</a:t>
            </a:fld>
            <a:endParaRPr lang="sv-SE" altLang="sv-SE"/>
          </a:p>
        </p:txBody>
      </p:sp>
    </p:spTree>
    <p:extLst>
      <p:ext uri="{BB962C8B-B14F-4D97-AF65-F5344CB8AC3E}">
        <p14:creationId xmlns:p14="http://schemas.microsoft.com/office/powerpoint/2010/main" val="3286139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Platshållare för bildobjekt 1"/>
          <p:cNvSpPr>
            <a:spLocks noGrp="1" noRot="1" noChangeAspect="1" noTextEdit="1"/>
          </p:cNvSpPr>
          <p:nvPr>
            <p:ph type="sldImg"/>
          </p:nvPr>
        </p:nvSpPr>
        <p:spPr>
          <a:ln/>
        </p:spPr>
      </p:sp>
      <p:sp>
        <p:nvSpPr>
          <p:cNvPr id="93187"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sv-SE" dirty="0"/>
          </a:p>
        </p:txBody>
      </p:sp>
      <p:sp>
        <p:nvSpPr>
          <p:cNvPr id="93188" name="Platshållare för sidfot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sv-SE" altLang="sv-SE"/>
              <a:t>Eva-Kristina Salameh Språkens Hus </a:t>
            </a:r>
          </a:p>
        </p:txBody>
      </p:sp>
      <p:sp>
        <p:nvSpPr>
          <p:cNvPr id="93189" name="Platshållare för bildnumm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D8D28D37-9186-49ED-8BD6-28FF7D159A67}" type="slidenum">
              <a:rPr lang="sv-SE" altLang="sv-SE" smtClean="0"/>
              <a:pPr/>
              <a:t>13</a:t>
            </a:fld>
            <a:endParaRPr lang="sv-SE" altLang="sv-SE"/>
          </a:p>
        </p:txBody>
      </p:sp>
    </p:spTree>
    <p:extLst>
      <p:ext uri="{BB962C8B-B14F-4D97-AF65-F5344CB8AC3E}">
        <p14:creationId xmlns:p14="http://schemas.microsoft.com/office/powerpoint/2010/main" val="154212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931863" y="741363"/>
            <a:ext cx="4937125" cy="3702050"/>
          </a:xfrm>
          <a:ln/>
        </p:spPr>
      </p:sp>
      <p:sp>
        <p:nvSpPr>
          <p:cNvPr id="36867" name="Rectangle 3"/>
          <p:cNvSpPr>
            <a:spLocks noGrp="1" noChangeArrowheads="1"/>
          </p:cNvSpPr>
          <p:nvPr>
            <p:ph type="body" idx="1"/>
          </p:nvPr>
        </p:nvSpPr>
        <p:spPr>
          <a:xfrm>
            <a:off x="908050" y="4689475"/>
            <a:ext cx="4981575" cy="44434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39" tIns="45521" rIns="91039" bIns="45521"/>
          <a:lstStyle/>
          <a:p>
            <a:endParaRPr lang="sv-SE" altLang="sv-SE" dirty="0"/>
          </a:p>
        </p:txBody>
      </p:sp>
    </p:spTree>
    <p:extLst>
      <p:ext uri="{BB962C8B-B14F-4D97-AF65-F5344CB8AC3E}">
        <p14:creationId xmlns:p14="http://schemas.microsoft.com/office/powerpoint/2010/main" val="309859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Platshållare för bildobjekt 1"/>
          <p:cNvSpPr>
            <a:spLocks noGrp="1" noRot="1" noChangeAspect="1" noTextEdit="1"/>
          </p:cNvSpPr>
          <p:nvPr>
            <p:ph type="sldImg"/>
          </p:nvPr>
        </p:nvSpPr>
        <p:spPr>
          <a:ln/>
        </p:spPr>
      </p:sp>
      <p:sp>
        <p:nvSpPr>
          <p:cNvPr id="38915"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sv-SE" altLang="sv-SE" dirty="0"/>
          </a:p>
        </p:txBody>
      </p:sp>
      <p:sp>
        <p:nvSpPr>
          <p:cNvPr id="38916" name="Platshållare för sidfot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sv-SE" altLang="sv-SE"/>
              <a:t>Eva Kristina SalamehEva-Kristina Salameh Språkens Hus </a:t>
            </a:r>
          </a:p>
        </p:txBody>
      </p:sp>
      <p:sp>
        <p:nvSpPr>
          <p:cNvPr id="38917" name="Platshållare för bildnumm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22BFFDD-F360-48D5-BA7F-4A76D2F6F226}" type="slidenum">
              <a:rPr lang="sv-SE" altLang="sv-SE" smtClean="0"/>
              <a:pPr/>
              <a:t>4</a:t>
            </a:fld>
            <a:endParaRPr lang="sv-SE" altLang="sv-SE"/>
          </a:p>
        </p:txBody>
      </p:sp>
    </p:spTree>
    <p:extLst>
      <p:ext uri="{BB962C8B-B14F-4D97-AF65-F5344CB8AC3E}">
        <p14:creationId xmlns:p14="http://schemas.microsoft.com/office/powerpoint/2010/main" val="3304298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latshållare för bildobjekt 1"/>
          <p:cNvSpPr>
            <a:spLocks noGrp="1" noRot="1" noChangeAspect="1" noTextEdit="1"/>
          </p:cNvSpPr>
          <p:nvPr>
            <p:ph type="sldImg"/>
          </p:nvPr>
        </p:nvSpPr>
        <p:spPr>
          <a:ln/>
        </p:spPr>
      </p:sp>
      <p:sp>
        <p:nvSpPr>
          <p:cNvPr id="31747"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sv-SE" altLang="sv-SE" dirty="0"/>
              <a:t> </a:t>
            </a:r>
          </a:p>
        </p:txBody>
      </p:sp>
      <p:sp>
        <p:nvSpPr>
          <p:cNvPr id="31748" name="Platshållare för sidfot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sv-SE" altLang="sv-SE"/>
              <a:t>Eva Kristina SalamehEva-Kristina Salameh Språkens Hus </a:t>
            </a:r>
          </a:p>
        </p:txBody>
      </p:sp>
      <p:sp>
        <p:nvSpPr>
          <p:cNvPr id="31749" name="Platshållare för bildnumm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990ABD49-01AD-4D23-A12B-E3F19C6E754E}" type="slidenum">
              <a:rPr lang="sv-SE" altLang="sv-SE" smtClean="0"/>
              <a:pPr/>
              <a:t>5</a:t>
            </a:fld>
            <a:endParaRPr lang="sv-SE" altLang="sv-SE"/>
          </a:p>
        </p:txBody>
      </p:sp>
    </p:spTree>
    <p:extLst>
      <p:ext uri="{BB962C8B-B14F-4D97-AF65-F5344CB8AC3E}">
        <p14:creationId xmlns:p14="http://schemas.microsoft.com/office/powerpoint/2010/main" val="1386703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Platshållare för bildobjekt 1"/>
          <p:cNvSpPr>
            <a:spLocks noGrp="1" noRot="1" noChangeAspect="1" noTextEdit="1"/>
          </p:cNvSpPr>
          <p:nvPr>
            <p:ph type="sldImg"/>
          </p:nvPr>
        </p:nvSpPr>
        <p:spPr>
          <a:ln/>
        </p:spPr>
      </p:sp>
      <p:sp>
        <p:nvSpPr>
          <p:cNvPr id="33795" name="Platshållare för anteckninga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sv-SE" dirty="0"/>
          </a:p>
        </p:txBody>
      </p:sp>
      <p:sp>
        <p:nvSpPr>
          <p:cNvPr id="33796" name="Platshållare för sidfot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sv-SE" altLang="sv-SE"/>
              <a:t>Eva Kristina SalamehEva-Kristina Salameh Språkens Hus </a:t>
            </a:r>
          </a:p>
        </p:txBody>
      </p:sp>
      <p:sp>
        <p:nvSpPr>
          <p:cNvPr id="33797" name="Platshållare för bildnumm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DD82405-894B-4FA8-9B2D-C0A6ADE842C9}" type="slidenum">
              <a:rPr lang="sv-SE" altLang="sv-SE" smtClean="0"/>
              <a:pPr/>
              <a:t>6</a:t>
            </a:fld>
            <a:endParaRPr lang="sv-SE" altLang="sv-SE"/>
          </a:p>
        </p:txBody>
      </p:sp>
    </p:spTree>
    <p:extLst>
      <p:ext uri="{BB962C8B-B14F-4D97-AF65-F5344CB8AC3E}">
        <p14:creationId xmlns:p14="http://schemas.microsoft.com/office/powerpoint/2010/main" val="1299974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sv-SE" sz="1200" kern="1200" dirty="0">
              <a:solidFill>
                <a:schemeClr val="tx1"/>
              </a:solidFill>
              <a:effectLst/>
              <a:latin typeface="Times New Roman" pitchFamily="18" charset="0"/>
              <a:ea typeface="+mn-ea"/>
              <a:cs typeface="+mn-cs"/>
            </a:endParaRPr>
          </a:p>
        </p:txBody>
      </p:sp>
      <p:sp>
        <p:nvSpPr>
          <p:cNvPr id="4" name="Platshållare för sidfot 3"/>
          <p:cNvSpPr>
            <a:spLocks noGrp="1"/>
          </p:cNvSpPr>
          <p:nvPr>
            <p:ph type="ftr" sz="quarter" idx="10"/>
          </p:nvPr>
        </p:nvSpPr>
        <p:spPr/>
        <p:txBody>
          <a:bodyPr/>
          <a:lstStyle/>
          <a:p>
            <a:pPr>
              <a:defRPr/>
            </a:pPr>
            <a:r>
              <a:rPr lang="sv-SE"/>
              <a:t>Eva-Kristina Salameh Språkens Hus </a:t>
            </a:r>
          </a:p>
        </p:txBody>
      </p:sp>
      <p:sp>
        <p:nvSpPr>
          <p:cNvPr id="5" name="Platshållare för bildnummer 4"/>
          <p:cNvSpPr>
            <a:spLocks noGrp="1"/>
          </p:cNvSpPr>
          <p:nvPr>
            <p:ph type="sldNum" sz="quarter" idx="11"/>
          </p:nvPr>
        </p:nvSpPr>
        <p:spPr/>
        <p:txBody>
          <a:bodyPr/>
          <a:lstStyle/>
          <a:p>
            <a:pPr>
              <a:defRPr/>
            </a:pPr>
            <a:fld id="{CA20A42D-F99E-4294-9CD9-E4A9CAE38BBE}" type="slidenum">
              <a:rPr lang="sv-SE" altLang="sv-SE" smtClean="0"/>
              <a:pPr>
                <a:defRPr/>
              </a:pPr>
              <a:t>7</a:t>
            </a:fld>
            <a:endParaRPr lang="sv-SE" altLang="sv-SE"/>
          </a:p>
        </p:txBody>
      </p:sp>
    </p:spTree>
    <p:extLst>
      <p:ext uri="{BB962C8B-B14F-4D97-AF65-F5344CB8AC3E}">
        <p14:creationId xmlns:p14="http://schemas.microsoft.com/office/powerpoint/2010/main" val="3889590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sidfot 3"/>
          <p:cNvSpPr>
            <a:spLocks noGrp="1"/>
          </p:cNvSpPr>
          <p:nvPr>
            <p:ph type="ftr" sz="quarter" idx="10"/>
          </p:nvPr>
        </p:nvSpPr>
        <p:spPr/>
        <p:txBody>
          <a:bodyPr/>
          <a:lstStyle/>
          <a:p>
            <a:pPr>
              <a:defRPr/>
            </a:pPr>
            <a:r>
              <a:rPr lang="sv-SE"/>
              <a:t>Eva-Kristina Salameh Språkens Hus </a:t>
            </a:r>
          </a:p>
        </p:txBody>
      </p:sp>
      <p:sp>
        <p:nvSpPr>
          <p:cNvPr id="5" name="Platshållare för bildnummer 4"/>
          <p:cNvSpPr>
            <a:spLocks noGrp="1"/>
          </p:cNvSpPr>
          <p:nvPr>
            <p:ph type="sldNum" sz="quarter" idx="11"/>
          </p:nvPr>
        </p:nvSpPr>
        <p:spPr/>
        <p:txBody>
          <a:bodyPr/>
          <a:lstStyle/>
          <a:p>
            <a:pPr>
              <a:defRPr/>
            </a:pPr>
            <a:fld id="{CA20A42D-F99E-4294-9CD9-E4A9CAE38BBE}" type="slidenum">
              <a:rPr lang="sv-SE" altLang="sv-SE" smtClean="0"/>
              <a:pPr>
                <a:defRPr/>
              </a:pPr>
              <a:t>8</a:t>
            </a:fld>
            <a:endParaRPr lang="sv-SE" altLang="sv-SE"/>
          </a:p>
        </p:txBody>
      </p:sp>
    </p:spTree>
    <p:extLst>
      <p:ext uri="{BB962C8B-B14F-4D97-AF65-F5344CB8AC3E}">
        <p14:creationId xmlns:p14="http://schemas.microsoft.com/office/powerpoint/2010/main" val="2690683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sidfot 3"/>
          <p:cNvSpPr>
            <a:spLocks noGrp="1"/>
          </p:cNvSpPr>
          <p:nvPr>
            <p:ph type="ftr" sz="quarter" idx="10"/>
          </p:nvPr>
        </p:nvSpPr>
        <p:spPr/>
        <p:txBody>
          <a:bodyPr/>
          <a:lstStyle/>
          <a:p>
            <a:pPr>
              <a:defRPr/>
            </a:pPr>
            <a:r>
              <a:rPr lang="sv-SE"/>
              <a:t>Eva-Kristina Salameh Språkens Hus </a:t>
            </a:r>
          </a:p>
        </p:txBody>
      </p:sp>
      <p:sp>
        <p:nvSpPr>
          <p:cNvPr id="5" name="Platshållare för bildnummer 4"/>
          <p:cNvSpPr>
            <a:spLocks noGrp="1"/>
          </p:cNvSpPr>
          <p:nvPr>
            <p:ph type="sldNum" sz="quarter" idx="11"/>
          </p:nvPr>
        </p:nvSpPr>
        <p:spPr/>
        <p:txBody>
          <a:bodyPr/>
          <a:lstStyle/>
          <a:p>
            <a:pPr>
              <a:defRPr/>
            </a:pPr>
            <a:fld id="{CA20A42D-F99E-4294-9CD9-E4A9CAE38BBE}" type="slidenum">
              <a:rPr lang="sv-SE" altLang="sv-SE" smtClean="0"/>
              <a:pPr>
                <a:defRPr/>
              </a:pPr>
              <a:t>9</a:t>
            </a:fld>
            <a:endParaRPr lang="sv-SE" altLang="sv-SE"/>
          </a:p>
        </p:txBody>
      </p:sp>
    </p:spTree>
    <p:extLst>
      <p:ext uri="{BB962C8B-B14F-4D97-AF65-F5344CB8AC3E}">
        <p14:creationId xmlns:p14="http://schemas.microsoft.com/office/powerpoint/2010/main" val="3944483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sidfot 3"/>
          <p:cNvSpPr>
            <a:spLocks noGrp="1"/>
          </p:cNvSpPr>
          <p:nvPr>
            <p:ph type="ftr" sz="quarter" idx="10"/>
          </p:nvPr>
        </p:nvSpPr>
        <p:spPr/>
        <p:txBody>
          <a:bodyPr/>
          <a:lstStyle/>
          <a:p>
            <a:pPr>
              <a:defRPr/>
            </a:pPr>
            <a:r>
              <a:rPr lang="sv-SE"/>
              <a:t>Eva-Kristina Salameh Språkens Hus </a:t>
            </a:r>
          </a:p>
        </p:txBody>
      </p:sp>
      <p:sp>
        <p:nvSpPr>
          <p:cNvPr id="5" name="Platshållare för bildnummer 4"/>
          <p:cNvSpPr>
            <a:spLocks noGrp="1"/>
          </p:cNvSpPr>
          <p:nvPr>
            <p:ph type="sldNum" sz="quarter" idx="11"/>
          </p:nvPr>
        </p:nvSpPr>
        <p:spPr/>
        <p:txBody>
          <a:bodyPr/>
          <a:lstStyle/>
          <a:p>
            <a:pPr>
              <a:defRPr/>
            </a:pPr>
            <a:fld id="{CA20A42D-F99E-4294-9CD9-E4A9CAE38BBE}" type="slidenum">
              <a:rPr lang="sv-SE" altLang="sv-SE" smtClean="0"/>
              <a:pPr>
                <a:defRPr/>
              </a:pPr>
              <a:t>10</a:t>
            </a:fld>
            <a:endParaRPr lang="sv-SE" altLang="sv-SE"/>
          </a:p>
        </p:txBody>
      </p:sp>
    </p:spTree>
    <p:extLst>
      <p:ext uri="{BB962C8B-B14F-4D97-AF65-F5344CB8AC3E}">
        <p14:creationId xmlns:p14="http://schemas.microsoft.com/office/powerpoint/2010/main" val="1413818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143000" y="1122363"/>
            <a:ext cx="6858000" cy="2387600"/>
          </a:xfrm>
        </p:spPr>
        <p:txBody>
          <a:bodyPr anchor="b"/>
          <a:lstStyle>
            <a:lvl1pPr algn="ctr">
              <a:defRPr sz="4500"/>
            </a:lvl1pPr>
          </a:lstStyle>
          <a:p>
            <a:r>
              <a:rPr lang="sv-SE"/>
              <a:t>Klicka här för att ändra format</a:t>
            </a:r>
          </a:p>
        </p:txBody>
      </p:sp>
      <p:sp>
        <p:nvSpPr>
          <p:cNvPr id="3" name="Underrubri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pPr>
              <a:defRPr/>
            </a:pPr>
            <a:endParaRPr lang="sv-SE" altLang="sv-SE"/>
          </a:p>
        </p:txBody>
      </p:sp>
      <p:sp>
        <p:nvSpPr>
          <p:cNvPr id="5" name="Platshållare för sidfot 4"/>
          <p:cNvSpPr>
            <a:spLocks noGrp="1"/>
          </p:cNvSpPr>
          <p:nvPr>
            <p:ph type="ftr" sz="quarter" idx="11"/>
          </p:nvPr>
        </p:nvSpPr>
        <p:spPr/>
        <p:txBody>
          <a:bodyPr/>
          <a:lstStyle/>
          <a:p>
            <a:pPr>
              <a:defRPr/>
            </a:pPr>
            <a:endParaRPr lang="sv-SE" altLang="sv-SE"/>
          </a:p>
        </p:txBody>
      </p:sp>
      <p:sp>
        <p:nvSpPr>
          <p:cNvPr id="6" name="Platshållare för bildnummer 5"/>
          <p:cNvSpPr>
            <a:spLocks noGrp="1"/>
          </p:cNvSpPr>
          <p:nvPr>
            <p:ph type="sldNum" sz="quarter" idx="12"/>
          </p:nvPr>
        </p:nvSpPr>
        <p:spPr/>
        <p:txBody>
          <a:bodyPr/>
          <a:lstStyle/>
          <a:p>
            <a:pPr>
              <a:defRPr/>
            </a:pPr>
            <a:fld id="{38AAA993-E9D5-4011-907D-CE10ACC0AB06}" type="slidenum">
              <a:rPr lang="sv-SE" altLang="sv-SE" smtClean="0"/>
              <a:pPr>
                <a:defRPr/>
              </a:pPr>
              <a:t>‹#›</a:t>
            </a:fld>
            <a:endParaRPr lang="sv-SE" altLang="sv-SE"/>
          </a:p>
        </p:txBody>
      </p:sp>
    </p:spTree>
    <p:extLst>
      <p:ext uri="{BB962C8B-B14F-4D97-AF65-F5344CB8AC3E}">
        <p14:creationId xmlns:p14="http://schemas.microsoft.com/office/powerpoint/2010/main" val="1633035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pPr>
              <a:defRPr/>
            </a:pPr>
            <a:endParaRPr lang="sv-SE" altLang="sv-SE"/>
          </a:p>
        </p:txBody>
      </p:sp>
      <p:sp>
        <p:nvSpPr>
          <p:cNvPr id="5" name="Platshållare för sidfot 4"/>
          <p:cNvSpPr>
            <a:spLocks noGrp="1"/>
          </p:cNvSpPr>
          <p:nvPr>
            <p:ph type="ftr" sz="quarter" idx="11"/>
          </p:nvPr>
        </p:nvSpPr>
        <p:spPr/>
        <p:txBody>
          <a:bodyPr/>
          <a:lstStyle/>
          <a:p>
            <a:pPr>
              <a:defRPr/>
            </a:pPr>
            <a:endParaRPr lang="sv-SE" altLang="sv-SE"/>
          </a:p>
        </p:txBody>
      </p:sp>
      <p:sp>
        <p:nvSpPr>
          <p:cNvPr id="6" name="Platshållare för bildnummer 5"/>
          <p:cNvSpPr>
            <a:spLocks noGrp="1"/>
          </p:cNvSpPr>
          <p:nvPr>
            <p:ph type="sldNum" sz="quarter" idx="12"/>
          </p:nvPr>
        </p:nvSpPr>
        <p:spPr/>
        <p:txBody>
          <a:bodyPr/>
          <a:lstStyle/>
          <a:p>
            <a:pPr>
              <a:defRPr/>
            </a:pPr>
            <a:fld id="{299DBD6D-E42D-4775-98CE-28F9F2A2BE26}" type="slidenum">
              <a:rPr lang="sv-SE" altLang="sv-SE" smtClean="0"/>
              <a:pPr>
                <a:defRPr/>
              </a:pPr>
              <a:t>‹#›</a:t>
            </a:fld>
            <a:endParaRPr lang="sv-SE" altLang="sv-SE"/>
          </a:p>
        </p:txBody>
      </p:sp>
    </p:spTree>
    <p:extLst>
      <p:ext uri="{BB962C8B-B14F-4D97-AF65-F5344CB8AC3E}">
        <p14:creationId xmlns:p14="http://schemas.microsoft.com/office/powerpoint/2010/main" val="185293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543675" y="365125"/>
            <a:ext cx="1971675"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628650" y="365125"/>
            <a:ext cx="5800725"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pPr>
              <a:defRPr/>
            </a:pPr>
            <a:endParaRPr lang="sv-SE" altLang="sv-SE"/>
          </a:p>
        </p:txBody>
      </p:sp>
      <p:sp>
        <p:nvSpPr>
          <p:cNvPr id="5" name="Platshållare för sidfot 4"/>
          <p:cNvSpPr>
            <a:spLocks noGrp="1"/>
          </p:cNvSpPr>
          <p:nvPr>
            <p:ph type="ftr" sz="quarter" idx="11"/>
          </p:nvPr>
        </p:nvSpPr>
        <p:spPr/>
        <p:txBody>
          <a:bodyPr/>
          <a:lstStyle/>
          <a:p>
            <a:pPr>
              <a:defRPr/>
            </a:pPr>
            <a:endParaRPr lang="sv-SE" altLang="sv-SE"/>
          </a:p>
        </p:txBody>
      </p:sp>
      <p:sp>
        <p:nvSpPr>
          <p:cNvPr id="6" name="Platshållare för bildnummer 5"/>
          <p:cNvSpPr>
            <a:spLocks noGrp="1"/>
          </p:cNvSpPr>
          <p:nvPr>
            <p:ph type="sldNum" sz="quarter" idx="12"/>
          </p:nvPr>
        </p:nvSpPr>
        <p:spPr/>
        <p:txBody>
          <a:bodyPr/>
          <a:lstStyle/>
          <a:p>
            <a:pPr>
              <a:defRPr/>
            </a:pPr>
            <a:fld id="{B575FEE8-EA06-4C96-8B3D-F751FB245058}" type="slidenum">
              <a:rPr lang="sv-SE" altLang="sv-SE" smtClean="0"/>
              <a:pPr>
                <a:defRPr/>
              </a:pPr>
              <a:t>‹#›</a:t>
            </a:fld>
            <a:endParaRPr lang="sv-SE" altLang="sv-SE"/>
          </a:p>
        </p:txBody>
      </p:sp>
    </p:spTree>
    <p:extLst>
      <p:ext uri="{BB962C8B-B14F-4D97-AF65-F5344CB8AC3E}">
        <p14:creationId xmlns:p14="http://schemas.microsoft.com/office/powerpoint/2010/main" val="2808329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pPr>
              <a:defRPr/>
            </a:pPr>
            <a:endParaRPr lang="sv-SE" altLang="sv-SE"/>
          </a:p>
        </p:txBody>
      </p:sp>
      <p:sp>
        <p:nvSpPr>
          <p:cNvPr id="5" name="Platshållare för sidfot 4"/>
          <p:cNvSpPr>
            <a:spLocks noGrp="1"/>
          </p:cNvSpPr>
          <p:nvPr>
            <p:ph type="ftr" sz="quarter" idx="11"/>
          </p:nvPr>
        </p:nvSpPr>
        <p:spPr/>
        <p:txBody>
          <a:bodyPr/>
          <a:lstStyle/>
          <a:p>
            <a:pPr>
              <a:defRPr/>
            </a:pPr>
            <a:endParaRPr lang="sv-SE" altLang="sv-SE"/>
          </a:p>
        </p:txBody>
      </p:sp>
      <p:sp>
        <p:nvSpPr>
          <p:cNvPr id="6" name="Platshållare för bildnummer 5"/>
          <p:cNvSpPr>
            <a:spLocks noGrp="1"/>
          </p:cNvSpPr>
          <p:nvPr>
            <p:ph type="sldNum" sz="quarter" idx="12"/>
          </p:nvPr>
        </p:nvSpPr>
        <p:spPr/>
        <p:txBody>
          <a:bodyPr/>
          <a:lstStyle/>
          <a:p>
            <a:pPr>
              <a:defRPr/>
            </a:pPr>
            <a:fld id="{7343D8F2-AF18-435C-BE6F-A3474AE75074}" type="slidenum">
              <a:rPr lang="sv-SE" altLang="sv-SE" smtClean="0"/>
              <a:pPr>
                <a:defRPr/>
              </a:pPr>
              <a:t>‹#›</a:t>
            </a:fld>
            <a:endParaRPr lang="sv-SE" altLang="sv-SE"/>
          </a:p>
        </p:txBody>
      </p:sp>
    </p:spTree>
    <p:extLst>
      <p:ext uri="{BB962C8B-B14F-4D97-AF65-F5344CB8AC3E}">
        <p14:creationId xmlns:p14="http://schemas.microsoft.com/office/powerpoint/2010/main" val="217770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23888" y="1709739"/>
            <a:ext cx="7886700" cy="2852737"/>
          </a:xfrm>
        </p:spPr>
        <p:txBody>
          <a:bodyPr anchor="b"/>
          <a:lstStyle>
            <a:lvl1pPr>
              <a:defRPr sz="4500"/>
            </a:lvl1pPr>
          </a:lstStyle>
          <a:p>
            <a:r>
              <a:rPr lang="sv-SE"/>
              <a:t>Klicka här för att ändra format</a:t>
            </a:r>
          </a:p>
        </p:txBody>
      </p:sp>
      <p:sp>
        <p:nvSpPr>
          <p:cNvPr id="3" name="Platshållare för text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pPr>
              <a:defRPr/>
            </a:pPr>
            <a:endParaRPr lang="sv-SE" altLang="sv-SE"/>
          </a:p>
        </p:txBody>
      </p:sp>
      <p:sp>
        <p:nvSpPr>
          <p:cNvPr id="5" name="Platshållare för sidfot 4"/>
          <p:cNvSpPr>
            <a:spLocks noGrp="1"/>
          </p:cNvSpPr>
          <p:nvPr>
            <p:ph type="ftr" sz="quarter" idx="11"/>
          </p:nvPr>
        </p:nvSpPr>
        <p:spPr/>
        <p:txBody>
          <a:bodyPr/>
          <a:lstStyle/>
          <a:p>
            <a:pPr>
              <a:defRPr/>
            </a:pPr>
            <a:endParaRPr lang="sv-SE" altLang="sv-SE"/>
          </a:p>
        </p:txBody>
      </p:sp>
      <p:sp>
        <p:nvSpPr>
          <p:cNvPr id="6" name="Platshållare för bildnummer 5"/>
          <p:cNvSpPr>
            <a:spLocks noGrp="1"/>
          </p:cNvSpPr>
          <p:nvPr>
            <p:ph type="sldNum" sz="quarter" idx="12"/>
          </p:nvPr>
        </p:nvSpPr>
        <p:spPr/>
        <p:txBody>
          <a:bodyPr/>
          <a:lstStyle/>
          <a:p>
            <a:pPr>
              <a:defRPr/>
            </a:pPr>
            <a:fld id="{24A1A0A1-244A-4962-BD0A-800CA4C87B18}" type="slidenum">
              <a:rPr lang="sv-SE" altLang="sv-SE" smtClean="0"/>
              <a:pPr>
                <a:defRPr/>
              </a:pPr>
              <a:t>‹#›</a:t>
            </a:fld>
            <a:endParaRPr lang="sv-SE" altLang="sv-SE"/>
          </a:p>
        </p:txBody>
      </p:sp>
    </p:spTree>
    <p:extLst>
      <p:ext uri="{BB962C8B-B14F-4D97-AF65-F5344CB8AC3E}">
        <p14:creationId xmlns:p14="http://schemas.microsoft.com/office/powerpoint/2010/main" val="4253195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6286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291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pPr>
              <a:defRPr/>
            </a:pPr>
            <a:endParaRPr lang="sv-SE" altLang="sv-SE"/>
          </a:p>
        </p:txBody>
      </p:sp>
      <p:sp>
        <p:nvSpPr>
          <p:cNvPr id="6" name="Platshållare för sidfot 5"/>
          <p:cNvSpPr>
            <a:spLocks noGrp="1"/>
          </p:cNvSpPr>
          <p:nvPr>
            <p:ph type="ftr" sz="quarter" idx="11"/>
          </p:nvPr>
        </p:nvSpPr>
        <p:spPr/>
        <p:txBody>
          <a:bodyPr/>
          <a:lstStyle/>
          <a:p>
            <a:pPr>
              <a:defRPr/>
            </a:pPr>
            <a:endParaRPr lang="sv-SE" altLang="sv-SE"/>
          </a:p>
        </p:txBody>
      </p:sp>
      <p:sp>
        <p:nvSpPr>
          <p:cNvPr id="7" name="Platshållare för bildnummer 6"/>
          <p:cNvSpPr>
            <a:spLocks noGrp="1"/>
          </p:cNvSpPr>
          <p:nvPr>
            <p:ph type="sldNum" sz="quarter" idx="12"/>
          </p:nvPr>
        </p:nvSpPr>
        <p:spPr/>
        <p:txBody>
          <a:bodyPr/>
          <a:lstStyle/>
          <a:p>
            <a:pPr>
              <a:defRPr/>
            </a:pPr>
            <a:fld id="{9862F5AE-A42C-42F3-82B1-9CD2FA044AF8}" type="slidenum">
              <a:rPr lang="sv-SE" altLang="sv-SE" smtClean="0"/>
              <a:pPr>
                <a:defRPr/>
              </a:pPr>
              <a:t>‹#›</a:t>
            </a:fld>
            <a:endParaRPr lang="sv-SE" altLang="sv-SE"/>
          </a:p>
        </p:txBody>
      </p:sp>
    </p:spTree>
    <p:extLst>
      <p:ext uri="{BB962C8B-B14F-4D97-AF65-F5344CB8AC3E}">
        <p14:creationId xmlns:p14="http://schemas.microsoft.com/office/powerpoint/2010/main" val="138416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29841" y="365126"/>
            <a:ext cx="7886700" cy="1325563"/>
          </a:xfrm>
        </p:spPr>
        <p:txBody>
          <a:bodyPr/>
          <a:lstStyle/>
          <a:p>
            <a:r>
              <a:rPr lang="sv-SE"/>
              <a:t>Klicka här för att ändra format</a:t>
            </a:r>
          </a:p>
        </p:txBody>
      </p:sp>
      <p:sp>
        <p:nvSpPr>
          <p:cNvPr id="3" name="Platshållare för tex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Platshållare för innehåll 3"/>
          <p:cNvSpPr>
            <a:spLocks noGrp="1"/>
          </p:cNvSpPr>
          <p:nvPr>
            <p:ph sz="half" idx="2"/>
          </p:nvPr>
        </p:nvSpPr>
        <p:spPr>
          <a:xfrm>
            <a:off x="629842" y="2505075"/>
            <a:ext cx="3868340"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29150" y="2505075"/>
            <a:ext cx="3887391"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pPr>
              <a:defRPr/>
            </a:pPr>
            <a:endParaRPr lang="sv-SE" altLang="sv-SE"/>
          </a:p>
        </p:txBody>
      </p:sp>
      <p:sp>
        <p:nvSpPr>
          <p:cNvPr id="8" name="Platshållare för sidfot 7"/>
          <p:cNvSpPr>
            <a:spLocks noGrp="1"/>
          </p:cNvSpPr>
          <p:nvPr>
            <p:ph type="ftr" sz="quarter" idx="11"/>
          </p:nvPr>
        </p:nvSpPr>
        <p:spPr/>
        <p:txBody>
          <a:bodyPr/>
          <a:lstStyle/>
          <a:p>
            <a:pPr>
              <a:defRPr/>
            </a:pPr>
            <a:endParaRPr lang="sv-SE" altLang="sv-SE"/>
          </a:p>
        </p:txBody>
      </p:sp>
      <p:sp>
        <p:nvSpPr>
          <p:cNvPr id="9" name="Platshållare för bildnummer 8"/>
          <p:cNvSpPr>
            <a:spLocks noGrp="1"/>
          </p:cNvSpPr>
          <p:nvPr>
            <p:ph type="sldNum" sz="quarter" idx="12"/>
          </p:nvPr>
        </p:nvSpPr>
        <p:spPr/>
        <p:txBody>
          <a:bodyPr/>
          <a:lstStyle/>
          <a:p>
            <a:pPr>
              <a:defRPr/>
            </a:pPr>
            <a:fld id="{4C45D4AF-55FF-40AD-92C0-E14D01662ED7}" type="slidenum">
              <a:rPr lang="sv-SE" altLang="sv-SE" smtClean="0"/>
              <a:pPr>
                <a:defRPr/>
              </a:pPr>
              <a:t>‹#›</a:t>
            </a:fld>
            <a:endParaRPr lang="sv-SE" altLang="sv-SE"/>
          </a:p>
        </p:txBody>
      </p:sp>
    </p:spTree>
    <p:extLst>
      <p:ext uri="{BB962C8B-B14F-4D97-AF65-F5344CB8AC3E}">
        <p14:creationId xmlns:p14="http://schemas.microsoft.com/office/powerpoint/2010/main" val="3331889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pPr>
              <a:defRPr/>
            </a:pPr>
            <a:endParaRPr lang="sv-SE" altLang="sv-SE"/>
          </a:p>
        </p:txBody>
      </p:sp>
      <p:sp>
        <p:nvSpPr>
          <p:cNvPr id="4" name="Platshållare för sidfot 3"/>
          <p:cNvSpPr>
            <a:spLocks noGrp="1"/>
          </p:cNvSpPr>
          <p:nvPr>
            <p:ph type="ftr" sz="quarter" idx="11"/>
          </p:nvPr>
        </p:nvSpPr>
        <p:spPr/>
        <p:txBody>
          <a:bodyPr/>
          <a:lstStyle/>
          <a:p>
            <a:pPr>
              <a:defRPr/>
            </a:pPr>
            <a:endParaRPr lang="sv-SE" altLang="sv-SE"/>
          </a:p>
        </p:txBody>
      </p:sp>
      <p:sp>
        <p:nvSpPr>
          <p:cNvPr id="5" name="Platshållare för bildnummer 4"/>
          <p:cNvSpPr>
            <a:spLocks noGrp="1"/>
          </p:cNvSpPr>
          <p:nvPr>
            <p:ph type="sldNum" sz="quarter" idx="12"/>
          </p:nvPr>
        </p:nvSpPr>
        <p:spPr/>
        <p:txBody>
          <a:bodyPr/>
          <a:lstStyle/>
          <a:p>
            <a:pPr>
              <a:defRPr/>
            </a:pPr>
            <a:fld id="{4A034575-593F-4DE1-89AE-6CDEAABCCC15}" type="slidenum">
              <a:rPr lang="sv-SE" altLang="sv-SE" smtClean="0"/>
              <a:pPr>
                <a:defRPr/>
              </a:pPr>
              <a:t>‹#›</a:t>
            </a:fld>
            <a:endParaRPr lang="sv-SE" altLang="sv-SE"/>
          </a:p>
        </p:txBody>
      </p:sp>
    </p:spTree>
    <p:extLst>
      <p:ext uri="{BB962C8B-B14F-4D97-AF65-F5344CB8AC3E}">
        <p14:creationId xmlns:p14="http://schemas.microsoft.com/office/powerpoint/2010/main" val="133424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pPr>
              <a:defRPr/>
            </a:pPr>
            <a:endParaRPr lang="sv-SE" altLang="sv-SE"/>
          </a:p>
        </p:txBody>
      </p:sp>
      <p:sp>
        <p:nvSpPr>
          <p:cNvPr id="3" name="Platshållare för sidfot 2"/>
          <p:cNvSpPr>
            <a:spLocks noGrp="1"/>
          </p:cNvSpPr>
          <p:nvPr>
            <p:ph type="ftr" sz="quarter" idx="11"/>
          </p:nvPr>
        </p:nvSpPr>
        <p:spPr/>
        <p:txBody>
          <a:bodyPr/>
          <a:lstStyle/>
          <a:p>
            <a:pPr>
              <a:defRPr/>
            </a:pPr>
            <a:endParaRPr lang="sv-SE" altLang="sv-SE"/>
          </a:p>
        </p:txBody>
      </p:sp>
      <p:sp>
        <p:nvSpPr>
          <p:cNvPr id="4" name="Platshållare för bildnummer 3"/>
          <p:cNvSpPr>
            <a:spLocks noGrp="1"/>
          </p:cNvSpPr>
          <p:nvPr>
            <p:ph type="sldNum" sz="quarter" idx="12"/>
          </p:nvPr>
        </p:nvSpPr>
        <p:spPr/>
        <p:txBody>
          <a:bodyPr/>
          <a:lstStyle/>
          <a:p>
            <a:pPr>
              <a:defRPr/>
            </a:pPr>
            <a:fld id="{FDADA4AB-E760-4329-807F-A0C6E8BCFC4E}" type="slidenum">
              <a:rPr lang="sv-SE" altLang="sv-SE" smtClean="0"/>
              <a:pPr>
                <a:defRPr/>
              </a:pPr>
              <a:t>‹#›</a:t>
            </a:fld>
            <a:endParaRPr lang="sv-SE" altLang="sv-SE"/>
          </a:p>
        </p:txBody>
      </p:sp>
    </p:spTree>
    <p:extLst>
      <p:ext uri="{BB962C8B-B14F-4D97-AF65-F5344CB8AC3E}">
        <p14:creationId xmlns:p14="http://schemas.microsoft.com/office/powerpoint/2010/main" val="957723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29841" y="457200"/>
            <a:ext cx="2949178" cy="1600200"/>
          </a:xfrm>
        </p:spPr>
        <p:txBody>
          <a:bodyPr anchor="b"/>
          <a:lstStyle>
            <a:lvl1pPr>
              <a:defRPr sz="2400"/>
            </a:lvl1pPr>
          </a:lstStyle>
          <a:p>
            <a:r>
              <a:rPr lang="sv-SE"/>
              <a:t>Klicka här för att ändra format</a:t>
            </a:r>
          </a:p>
        </p:txBody>
      </p:sp>
      <p:sp>
        <p:nvSpPr>
          <p:cNvPr id="3" name="Platshållare för innehåll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pPr>
              <a:defRPr/>
            </a:pPr>
            <a:endParaRPr lang="sv-SE" altLang="sv-SE"/>
          </a:p>
        </p:txBody>
      </p:sp>
      <p:sp>
        <p:nvSpPr>
          <p:cNvPr id="6" name="Platshållare för sidfot 5"/>
          <p:cNvSpPr>
            <a:spLocks noGrp="1"/>
          </p:cNvSpPr>
          <p:nvPr>
            <p:ph type="ftr" sz="quarter" idx="11"/>
          </p:nvPr>
        </p:nvSpPr>
        <p:spPr/>
        <p:txBody>
          <a:bodyPr/>
          <a:lstStyle/>
          <a:p>
            <a:pPr>
              <a:defRPr/>
            </a:pPr>
            <a:endParaRPr lang="sv-SE" altLang="sv-SE"/>
          </a:p>
        </p:txBody>
      </p:sp>
      <p:sp>
        <p:nvSpPr>
          <p:cNvPr id="7" name="Platshållare för bildnummer 6"/>
          <p:cNvSpPr>
            <a:spLocks noGrp="1"/>
          </p:cNvSpPr>
          <p:nvPr>
            <p:ph type="sldNum" sz="quarter" idx="12"/>
          </p:nvPr>
        </p:nvSpPr>
        <p:spPr/>
        <p:txBody>
          <a:bodyPr/>
          <a:lstStyle/>
          <a:p>
            <a:pPr>
              <a:defRPr/>
            </a:pPr>
            <a:fld id="{2D63C043-1CFD-461D-955D-AC8C76AB86AA}" type="slidenum">
              <a:rPr lang="sv-SE" altLang="sv-SE" smtClean="0"/>
              <a:pPr>
                <a:defRPr/>
              </a:pPr>
              <a:t>‹#›</a:t>
            </a:fld>
            <a:endParaRPr lang="sv-SE" altLang="sv-SE"/>
          </a:p>
        </p:txBody>
      </p:sp>
    </p:spTree>
    <p:extLst>
      <p:ext uri="{BB962C8B-B14F-4D97-AF65-F5344CB8AC3E}">
        <p14:creationId xmlns:p14="http://schemas.microsoft.com/office/powerpoint/2010/main" val="3543757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29841" y="457200"/>
            <a:ext cx="2949178" cy="1600200"/>
          </a:xfrm>
        </p:spPr>
        <p:txBody>
          <a:bodyPr anchor="b"/>
          <a:lstStyle>
            <a:lvl1pPr>
              <a:defRPr sz="2400"/>
            </a:lvl1pPr>
          </a:lstStyle>
          <a:p>
            <a:r>
              <a:rPr lang="sv-SE"/>
              <a:t>Klicka här för att ändra format</a:t>
            </a:r>
          </a:p>
        </p:txBody>
      </p:sp>
      <p:sp>
        <p:nvSpPr>
          <p:cNvPr id="3" name="Platshållare för bild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sv-SE"/>
          </a:p>
        </p:txBody>
      </p:sp>
      <p:sp>
        <p:nvSpPr>
          <p:cNvPr id="4" name="Platshållare för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pPr>
              <a:defRPr/>
            </a:pPr>
            <a:endParaRPr lang="sv-SE" altLang="sv-SE"/>
          </a:p>
        </p:txBody>
      </p:sp>
      <p:sp>
        <p:nvSpPr>
          <p:cNvPr id="6" name="Platshållare för sidfot 5"/>
          <p:cNvSpPr>
            <a:spLocks noGrp="1"/>
          </p:cNvSpPr>
          <p:nvPr>
            <p:ph type="ftr" sz="quarter" idx="11"/>
          </p:nvPr>
        </p:nvSpPr>
        <p:spPr/>
        <p:txBody>
          <a:bodyPr/>
          <a:lstStyle/>
          <a:p>
            <a:pPr>
              <a:defRPr/>
            </a:pPr>
            <a:endParaRPr lang="sv-SE" altLang="sv-SE"/>
          </a:p>
        </p:txBody>
      </p:sp>
      <p:sp>
        <p:nvSpPr>
          <p:cNvPr id="7" name="Platshållare för bildnummer 6"/>
          <p:cNvSpPr>
            <a:spLocks noGrp="1"/>
          </p:cNvSpPr>
          <p:nvPr>
            <p:ph type="sldNum" sz="quarter" idx="12"/>
          </p:nvPr>
        </p:nvSpPr>
        <p:spPr/>
        <p:txBody>
          <a:bodyPr/>
          <a:lstStyle/>
          <a:p>
            <a:pPr>
              <a:defRPr/>
            </a:pPr>
            <a:fld id="{E2983FEE-7929-42CB-A8AA-24B6E2B0D5E0}" type="slidenum">
              <a:rPr lang="sv-SE" altLang="sv-SE" smtClean="0"/>
              <a:pPr>
                <a:defRPr/>
              </a:pPr>
              <a:t>‹#›</a:t>
            </a:fld>
            <a:endParaRPr lang="sv-SE" altLang="sv-SE"/>
          </a:p>
        </p:txBody>
      </p:sp>
    </p:spTree>
    <p:extLst>
      <p:ext uri="{BB962C8B-B14F-4D97-AF65-F5344CB8AC3E}">
        <p14:creationId xmlns:p14="http://schemas.microsoft.com/office/powerpoint/2010/main" val="215978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sv-SE" altLang="sv-SE"/>
          </a:p>
        </p:txBody>
      </p:sp>
      <p:sp>
        <p:nvSpPr>
          <p:cNvPr id="5" name="Platshållare för sidfot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sv-SE" altLang="sv-SE"/>
          </a:p>
        </p:txBody>
      </p:sp>
      <p:sp>
        <p:nvSpPr>
          <p:cNvPr id="6" name="Platshållare för bildnumm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65E252A-AE49-4570-AEA0-54A3F5530A33}" type="slidenum">
              <a:rPr lang="sv-SE" altLang="sv-SE" smtClean="0"/>
              <a:pPr>
                <a:defRPr/>
              </a:pPr>
              <a:t>‹#›</a:t>
            </a:fld>
            <a:endParaRPr lang="sv-SE" altLang="sv-SE"/>
          </a:p>
        </p:txBody>
      </p:sp>
    </p:spTree>
    <p:extLst>
      <p:ext uri="{BB962C8B-B14F-4D97-AF65-F5344CB8AC3E}">
        <p14:creationId xmlns:p14="http://schemas.microsoft.com/office/powerpoint/2010/main" val="3144218252"/>
      </p:ext>
    </p:extLst>
  </p:cSld>
  <p:clrMap bg1="lt1" tx1="dk1" bg2="lt2" tx2="dk2" accent1="accent1" accent2="accent2" accent3="accent3" accent4="accent4" accent5="accent5" accent6="accent6" hlink="hlink" folHlink="folHlink"/>
  <p:sldLayoutIdLst>
    <p:sldLayoutId id="2147484794" r:id="rId1"/>
    <p:sldLayoutId id="2147484795" r:id="rId2"/>
    <p:sldLayoutId id="2147484796" r:id="rId3"/>
    <p:sldLayoutId id="2147484797" r:id="rId4"/>
    <p:sldLayoutId id="2147484798" r:id="rId5"/>
    <p:sldLayoutId id="2147484799" r:id="rId6"/>
    <p:sldLayoutId id="2147484800" r:id="rId7"/>
    <p:sldLayoutId id="2147484801" r:id="rId8"/>
    <p:sldLayoutId id="2147484802" r:id="rId9"/>
    <p:sldLayoutId id="2147484803" r:id="rId10"/>
    <p:sldLayoutId id="2147484804"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a:xfrm>
            <a:off x="611560" y="1412776"/>
            <a:ext cx="7543750" cy="3456384"/>
          </a:xfrm>
        </p:spPr>
        <p:txBody>
          <a:bodyPr>
            <a:normAutofit fontScale="90000"/>
          </a:bodyPr>
          <a:lstStyle/>
          <a:p>
            <a:pPr algn="ctr"/>
            <a:r>
              <a:rPr lang="sv-SE" sz="4000" dirty="0"/>
              <a:t>Hur kan vi stödja flerspråkiga barns språkutveckling?</a:t>
            </a:r>
            <a:br>
              <a:rPr lang="sv-SE" sz="4000" dirty="0"/>
            </a:br>
            <a:br>
              <a:rPr lang="sv-SE" sz="4000" dirty="0"/>
            </a:br>
            <a:r>
              <a:rPr lang="sv-SE" sz="3100" dirty="0"/>
              <a:t>Eva-Kristina Salameh</a:t>
            </a:r>
            <a:br>
              <a:rPr lang="sv-SE" sz="3100" dirty="0"/>
            </a:br>
            <a:br>
              <a:rPr lang="sv-SE" sz="4000" dirty="0"/>
            </a:br>
            <a:br>
              <a:rPr lang="sv-SE" sz="4000" dirty="0"/>
            </a:br>
            <a:r>
              <a:rPr lang="sv-SE" sz="3600" dirty="0"/>
              <a:t>Familjecentralskonferensen ”Agenda 2030” 16 maj 2022</a:t>
            </a:r>
          </a:p>
        </p:txBody>
      </p:sp>
      <p:sp>
        <p:nvSpPr>
          <p:cNvPr id="4" name="Platshållare för bildnummer 3"/>
          <p:cNvSpPr>
            <a:spLocks noGrp="1"/>
          </p:cNvSpPr>
          <p:nvPr>
            <p:ph type="sldNum" sz="quarter" idx="12"/>
          </p:nvPr>
        </p:nvSpPr>
        <p:spPr/>
        <p:txBody>
          <a:bodyPr/>
          <a:lstStyle/>
          <a:p>
            <a:pPr>
              <a:defRPr/>
            </a:pPr>
            <a:fld id="{38AAA993-E9D5-4011-907D-CE10ACC0AB06}" type="slidenum">
              <a:rPr lang="sv-SE" altLang="sv-SE" smtClean="0"/>
              <a:pPr>
                <a:defRPr/>
              </a:pPr>
              <a:t>1</a:t>
            </a:fld>
            <a:endParaRPr lang="sv-SE" altLang="sv-SE"/>
          </a:p>
        </p:txBody>
      </p:sp>
    </p:spTree>
    <p:extLst>
      <p:ext uri="{BB962C8B-B14F-4D97-AF65-F5344CB8AC3E}">
        <p14:creationId xmlns:p14="http://schemas.microsoft.com/office/powerpoint/2010/main" val="617790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lstStyle/>
          <a:p>
            <a:pPr algn="ctr"/>
            <a:r>
              <a:rPr lang="sv-SE" dirty="0"/>
              <a:t>Andraspråksutveckling</a:t>
            </a:r>
          </a:p>
        </p:txBody>
      </p:sp>
      <p:sp>
        <p:nvSpPr>
          <p:cNvPr id="6" name="Platshållare för innehåll 5"/>
          <p:cNvSpPr>
            <a:spLocks noGrp="1"/>
          </p:cNvSpPr>
          <p:nvPr>
            <p:ph idx="1"/>
          </p:nvPr>
        </p:nvSpPr>
        <p:spPr>
          <a:xfrm>
            <a:off x="1066800" y="1981200"/>
            <a:ext cx="7543800" cy="4544144"/>
          </a:xfrm>
        </p:spPr>
        <p:txBody>
          <a:bodyPr/>
          <a:lstStyle/>
          <a:p>
            <a:r>
              <a:rPr lang="sv-SE" sz="3200" dirty="0"/>
              <a:t>Framförallt fantasilek med andra barn är positivt för andraspråksutvecklingen</a:t>
            </a:r>
          </a:p>
          <a:p>
            <a:r>
              <a:rPr lang="sv-SE" sz="3200" dirty="0"/>
              <a:t>Ett villkor att de andra barnen uppfattar det nya barnet som en likvärdig lekkamrat trots språkliga svårigheter </a:t>
            </a:r>
          </a:p>
          <a:p>
            <a:r>
              <a:rPr lang="sv-SE" sz="3200" dirty="0"/>
              <a:t>Strukturerade lekgrupper där pedagoger deltar</a:t>
            </a:r>
          </a:p>
          <a:p>
            <a:r>
              <a:rPr lang="sv-SE" sz="3200" dirty="0"/>
              <a:t>Lekar som inte kräver så mycket språk</a:t>
            </a:r>
          </a:p>
          <a:p>
            <a:endParaRPr lang="sv-SE" dirty="0"/>
          </a:p>
        </p:txBody>
      </p:sp>
      <p:sp>
        <p:nvSpPr>
          <p:cNvPr id="4" name="Platshållare för bildnummer 3"/>
          <p:cNvSpPr>
            <a:spLocks noGrp="1"/>
          </p:cNvSpPr>
          <p:nvPr>
            <p:ph type="sldNum" sz="quarter" idx="12"/>
          </p:nvPr>
        </p:nvSpPr>
        <p:spPr/>
        <p:txBody>
          <a:bodyPr/>
          <a:lstStyle/>
          <a:p>
            <a:pPr>
              <a:defRPr/>
            </a:pPr>
            <a:fld id="{7343D8F2-AF18-435C-BE6F-A3474AE75074}" type="slidenum">
              <a:rPr lang="sv-SE" altLang="sv-SE" smtClean="0"/>
              <a:pPr>
                <a:defRPr/>
              </a:pPr>
              <a:t>10</a:t>
            </a:fld>
            <a:endParaRPr lang="sv-SE" altLang="sv-SE"/>
          </a:p>
        </p:txBody>
      </p:sp>
    </p:spTree>
    <p:extLst>
      <p:ext uri="{BB962C8B-B14F-4D97-AF65-F5344CB8AC3E}">
        <p14:creationId xmlns:p14="http://schemas.microsoft.com/office/powerpoint/2010/main" val="2051526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0" end="0"/>
                                            </p:txEl>
                                          </p:spTgt>
                                        </p:tgtEl>
                                        <p:attrNameLst>
                                          <p:attrName>ppt_c</p:attrName>
                                        </p:attrNameLst>
                                      </p:cBhvr>
                                      <p:to>
                                        <a:srgbClr val="00FFFF"/>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1" end="1"/>
                                            </p:txEl>
                                          </p:spTgt>
                                        </p:tgtEl>
                                        <p:attrNameLst>
                                          <p:attrName>ppt_c</p:attrName>
                                        </p:attrNameLst>
                                      </p:cBhvr>
                                      <p:to>
                                        <a:srgbClr val="00FFFF"/>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2" end="2"/>
                                            </p:txEl>
                                          </p:spTgt>
                                        </p:tgtEl>
                                        <p:attrNameLst>
                                          <p:attrName>ppt_c</p:attrName>
                                        </p:attrNameLst>
                                      </p:cBhvr>
                                      <p:to>
                                        <a:srgbClr val="00FFFF"/>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3" end="3"/>
                                            </p:txEl>
                                          </p:spTgt>
                                        </p:tgtEl>
                                        <p:attrNameLst>
                                          <p:attrName>ppt_c</p:attrName>
                                        </p:attrNameLst>
                                      </p:cBhvr>
                                      <p:to>
                                        <a:srgbClr val="00FF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5288" y="304800"/>
            <a:ext cx="8569325" cy="892175"/>
          </a:xfrm>
        </p:spPr>
        <p:txBody>
          <a:bodyPr/>
          <a:lstStyle/>
          <a:p>
            <a:pPr algn="ctr">
              <a:defRPr/>
            </a:pPr>
            <a:r>
              <a:rPr lang="sv-SE" sz="2800" dirty="0"/>
              <a:t>Hur övertyga föräldrar om vikten av språklig stimulans?</a:t>
            </a:r>
          </a:p>
        </p:txBody>
      </p:sp>
      <p:sp>
        <p:nvSpPr>
          <p:cNvPr id="3" name="Platshållare för innehåll 2"/>
          <p:cNvSpPr>
            <a:spLocks noGrp="1"/>
          </p:cNvSpPr>
          <p:nvPr>
            <p:ph idx="1"/>
          </p:nvPr>
        </p:nvSpPr>
        <p:spPr>
          <a:xfrm>
            <a:off x="593725" y="1341438"/>
            <a:ext cx="8016875" cy="5354637"/>
          </a:xfrm>
        </p:spPr>
        <p:txBody>
          <a:bodyPr/>
          <a:lstStyle/>
          <a:p>
            <a:pPr>
              <a:defRPr/>
            </a:pPr>
            <a:endParaRPr lang="sv-SE" sz="2400" dirty="0"/>
          </a:p>
          <a:p>
            <a:pPr>
              <a:defRPr/>
            </a:pPr>
            <a:r>
              <a:rPr lang="sv-SE" sz="2400" dirty="0"/>
              <a:t>Viktigt att ta hänsyn till och arbeta med de samtalsmönster som finns i en flerspråkig familj samtidigt som forskningen visat att det finns samtalsmönster som i hög grad stimulerar språkutvecklingen – ett dilemma</a:t>
            </a:r>
          </a:p>
          <a:p>
            <a:pPr>
              <a:defRPr/>
            </a:pPr>
            <a:r>
              <a:rPr lang="sv-SE" sz="2400" dirty="0"/>
              <a:t>Att uppmuntra barn att tala mycket är inte självklart drag i alla typer av språklig socialisation</a:t>
            </a:r>
          </a:p>
          <a:p>
            <a:pPr>
              <a:defRPr/>
            </a:pPr>
            <a:r>
              <a:rPr lang="sv-SE" altLang="sv-SE" sz="2400" dirty="0"/>
              <a:t>Kulturell mismatch i uppgifter till föräldrar att arbeta med att låta barnet begära saker eller ge det valmöjligheter som kan kännas främmande eller onaturligt</a:t>
            </a:r>
          </a:p>
          <a:p>
            <a:pPr>
              <a:defRPr/>
            </a:pPr>
            <a:r>
              <a:rPr lang="sv-SE" sz="2400" dirty="0"/>
              <a:t>Viktigt att betona tidiga insatsers roll för skolframgång för att föräldrar ska ta till sig nya kommunikationsmönster</a:t>
            </a:r>
          </a:p>
          <a:p>
            <a:pPr>
              <a:defRPr/>
            </a:pPr>
            <a:r>
              <a:rPr lang="sv-SE" sz="2400" dirty="0"/>
              <a:t>Förändringar sker bäst i samarbete</a:t>
            </a:r>
          </a:p>
        </p:txBody>
      </p:sp>
      <p:sp>
        <p:nvSpPr>
          <p:cNvPr id="4" name="Platshållare för bildnummer 3"/>
          <p:cNvSpPr>
            <a:spLocks noGrp="1"/>
          </p:cNvSpPr>
          <p:nvPr>
            <p:ph type="sldNum" sz="quarter" idx="12"/>
          </p:nvPr>
        </p:nvSpPr>
        <p:spPr/>
        <p:txBody>
          <a:bodyPr/>
          <a:lstStyle/>
          <a:p>
            <a:pPr>
              <a:defRPr/>
            </a:pPr>
            <a:fld id="{DA4655C3-275E-45E6-AF3F-CBB02C77E6BF}" type="slidenum">
              <a:rPr lang="sv-SE" altLang="sv-SE" smtClean="0">
                <a:solidFill>
                  <a:schemeClr val="tx1"/>
                </a:solidFill>
              </a:rPr>
              <a:pPr>
                <a:defRPr/>
              </a:pPr>
              <a:t>11</a:t>
            </a:fld>
            <a:endParaRPr lang="sv-SE" altLang="sv-SE">
              <a:solidFill>
                <a:schemeClr val="tx1"/>
              </a:solidFill>
            </a:endParaRPr>
          </a:p>
        </p:txBody>
      </p:sp>
    </p:spTree>
    <p:extLst>
      <p:ext uri="{BB962C8B-B14F-4D97-AF65-F5344CB8AC3E}">
        <p14:creationId xmlns:p14="http://schemas.microsoft.com/office/powerpoint/2010/main" val="3908118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FFFF"/>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00FFFF"/>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00FFFF"/>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00FFFF"/>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00FF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4000" dirty="0"/>
              <a:t>Samverkan med föräldrar</a:t>
            </a:r>
          </a:p>
        </p:txBody>
      </p:sp>
      <p:sp>
        <p:nvSpPr>
          <p:cNvPr id="3" name="Platshållare för innehåll 2"/>
          <p:cNvSpPr>
            <a:spLocks noGrp="1"/>
          </p:cNvSpPr>
          <p:nvPr>
            <p:ph idx="1"/>
          </p:nvPr>
        </p:nvSpPr>
        <p:spPr/>
        <p:txBody>
          <a:bodyPr/>
          <a:lstStyle/>
          <a:p>
            <a:endParaRPr lang="sv-SE" sz="3600" dirty="0"/>
          </a:p>
          <a:p>
            <a:r>
              <a:rPr lang="sv-SE" sz="3600" dirty="0"/>
              <a:t>Partnerskapets princip</a:t>
            </a:r>
          </a:p>
          <a:p>
            <a:endParaRPr lang="sv-SE" sz="3600" dirty="0"/>
          </a:p>
          <a:p>
            <a:endParaRPr lang="sv-SE" sz="3600" dirty="0"/>
          </a:p>
          <a:p>
            <a:r>
              <a:rPr lang="sv-SE" sz="3600" dirty="0" err="1"/>
              <a:t>Isärhållandets</a:t>
            </a:r>
            <a:r>
              <a:rPr lang="sv-SE" sz="3600" dirty="0"/>
              <a:t> princip</a:t>
            </a:r>
          </a:p>
          <a:p>
            <a:endParaRPr lang="sv-SE" sz="3600" dirty="0"/>
          </a:p>
          <a:p>
            <a:pPr marL="0" indent="0">
              <a:buNone/>
            </a:pPr>
            <a:r>
              <a:rPr lang="sv-SE" sz="3600" dirty="0"/>
              <a:t> </a:t>
            </a:r>
          </a:p>
        </p:txBody>
      </p:sp>
      <p:sp>
        <p:nvSpPr>
          <p:cNvPr id="4" name="Platshållare för bildnummer 3"/>
          <p:cNvSpPr>
            <a:spLocks noGrp="1"/>
          </p:cNvSpPr>
          <p:nvPr>
            <p:ph type="sldNum" sz="quarter" idx="12"/>
          </p:nvPr>
        </p:nvSpPr>
        <p:spPr/>
        <p:txBody>
          <a:bodyPr/>
          <a:lstStyle/>
          <a:p>
            <a:pPr>
              <a:defRPr/>
            </a:pPr>
            <a:fld id="{7343D8F2-AF18-435C-BE6F-A3474AE75074}" type="slidenum">
              <a:rPr lang="sv-SE" altLang="sv-SE" smtClean="0"/>
              <a:pPr>
                <a:defRPr/>
              </a:pPr>
              <a:t>12</a:t>
            </a:fld>
            <a:endParaRPr lang="sv-SE" altLang="sv-SE"/>
          </a:p>
        </p:txBody>
      </p:sp>
    </p:spTree>
    <p:extLst>
      <p:ext uri="{BB962C8B-B14F-4D97-AF65-F5344CB8AC3E}">
        <p14:creationId xmlns:p14="http://schemas.microsoft.com/office/powerpoint/2010/main" val="30110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943100" y="-344488"/>
            <a:ext cx="5657850" cy="161925"/>
          </a:xfrm>
        </p:spPr>
        <p:txBody>
          <a:bodyPr>
            <a:normAutofit fontScale="90000"/>
          </a:bodyPr>
          <a:lstStyle/>
          <a:p>
            <a:pPr>
              <a:defRPr/>
            </a:pPr>
            <a:endParaRPr lang="sv-SE"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105938104"/>
              </p:ext>
            </p:extLst>
          </p:nvPr>
        </p:nvGraphicFramePr>
        <p:xfrm>
          <a:off x="395288" y="404813"/>
          <a:ext cx="8208962" cy="6242051"/>
        </p:xfrm>
        <a:graphic>
          <a:graphicData uri="http://schemas.openxmlformats.org/drawingml/2006/table">
            <a:tbl>
              <a:tblPr firstRow="1" bandRow="1">
                <a:tableStyleId>{5DA37D80-6434-44D0-A028-1B22A696006F}</a:tableStyleId>
              </a:tblPr>
              <a:tblGrid>
                <a:gridCol w="4104481">
                  <a:extLst>
                    <a:ext uri="{9D8B030D-6E8A-4147-A177-3AD203B41FA5}">
                      <a16:colId xmlns:a16="http://schemas.microsoft.com/office/drawing/2014/main" val="20000"/>
                    </a:ext>
                  </a:extLst>
                </a:gridCol>
                <a:gridCol w="4104481">
                  <a:extLst>
                    <a:ext uri="{9D8B030D-6E8A-4147-A177-3AD203B41FA5}">
                      <a16:colId xmlns:a16="http://schemas.microsoft.com/office/drawing/2014/main" val="20001"/>
                    </a:ext>
                  </a:extLst>
                </a:gridCol>
              </a:tblGrid>
              <a:tr h="343928">
                <a:tc>
                  <a:txBody>
                    <a:bodyPr/>
                    <a:lstStyle/>
                    <a:p>
                      <a:r>
                        <a:rPr lang="sv-SE" sz="1800" dirty="0"/>
                        <a:t>Påståenden</a:t>
                      </a:r>
                      <a:r>
                        <a:rPr lang="sv-SE" sz="1800" baseline="0" dirty="0"/>
                        <a:t> </a:t>
                      </a:r>
                      <a:endParaRPr lang="sv-SE" sz="1800" dirty="0"/>
                    </a:p>
                  </a:txBody>
                  <a:tcPr marL="68580" marR="68580" marT="34291" marB="34291"/>
                </a:tc>
                <a:tc>
                  <a:txBody>
                    <a:bodyPr/>
                    <a:lstStyle/>
                    <a:p>
                      <a:r>
                        <a:rPr lang="sv-SE" sz="1800" dirty="0"/>
                        <a:t>Fakta</a:t>
                      </a:r>
                    </a:p>
                  </a:txBody>
                  <a:tcPr marL="68580" marR="68580" marT="34291" marB="34291"/>
                </a:tc>
                <a:extLst>
                  <a:ext uri="{0D108BD9-81ED-4DB2-BD59-A6C34878D82A}">
                    <a16:rowId xmlns:a16="http://schemas.microsoft.com/office/drawing/2014/main" val="10000"/>
                  </a:ext>
                </a:extLst>
              </a:tr>
              <a:tr h="1440239">
                <a:tc>
                  <a:txBody>
                    <a:bodyPr/>
                    <a:lstStyle/>
                    <a:p>
                      <a:r>
                        <a:rPr lang="sv-SE" sz="1800" dirty="0"/>
                        <a:t>Barn som möter två språk börjar tala senare och utvecklas långsammare</a:t>
                      </a:r>
                    </a:p>
                  </a:txBody>
                  <a:tcPr marL="68580" marR="68580" marT="34291" marB="34291">
                    <a:solidFill>
                      <a:schemeClr val="bg1">
                        <a:lumMod val="65000"/>
                        <a:alpha val="20000"/>
                      </a:schemeClr>
                    </a:solidFill>
                  </a:tcPr>
                </a:tc>
                <a:tc>
                  <a:txBody>
                    <a:bodyPr/>
                    <a:lstStyle/>
                    <a:p>
                      <a:r>
                        <a:rPr lang="sv-SE" sz="1800" dirty="0"/>
                        <a:t>Barn med typisk utveckling börjar tala i 1-årsåldern oberoende av antalet språk. Den lexikala utvecklingen kan ta något längre tid då barnet behöver kunna frekventa ord på båda språken</a:t>
                      </a:r>
                    </a:p>
                  </a:txBody>
                  <a:tcPr marL="68580" marR="68580" marT="34291" marB="34291">
                    <a:solidFill>
                      <a:schemeClr val="bg1">
                        <a:lumMod val="65000"/>
                        <a:alpha val="20000"/>
                      </a:schemeClr>
                    </a:solidFill>
                  </a:tcPr>
                </a:tc>
                <a:extLst>
                  <a:ext uri="{0D108BD9-81ED-4DB2-BD59-A6C34878D82A}">
                    <a16:rowId xmlns:a16="http://schemas.microsoft.com/office/drawing/2014/main" val="10001"/>
                  </a:ext>
                </a:extLst>
              </a:tr>
              <a:tr h="891577">
                <a:tc>
                  <a:txBody>
                    <a:bodyPr/>
                    <a:lstStyle/>
                    <a:p>
                      <a:r>
                        <a:rPr lang="sv-SE" sz="1800" dirty="0"/>
                        <a:t>Att höra mer än ett språk gör små barn förvirrade</a:t>
                      </a:r>
                    </a:p>
                  </a:txBody>
                  <a:tcPr marL="68580" marR="68580" marT="34291" marB="34291"/>
                </a:tc>
                <a:tc>
                  <a:txBody>
                    <a:bodyPr/>
                    <a:lstStyle/>
                    <a:p>
                      <a:r>
                        <a:rPr lang="sv-SE" sz="1800" kern="1200" dirty="0">
                          <a:effectLst/>
                        </a:rPr>
                        <a:t>Hjärnan har kapacitet för att hantera flera språk. Majoriteten av jordens barn är dessutom flerspråkiga</a:t>
                      </a:r>
                      <a:endParaRPr lang="sv-SE" sz="1800" dirty="0"/>
                    </a:p>
                  </a:txBody>
                  <a:tcPr marL="68580" marR="68580" marT="34291" marB="34291"/>
                </a:tc>
                <a:extLst>
                  <a:ext uri="{0D108BD9-81ED-4DB2-BD59-A6C34878D82A}">
                    <a16:rowId xmlns:a16="http://schemas.microsoft.com/office/drawing/2014/main" val="10002"/>
                  </a:ext>
                </a:extLst>
              </a:tr>
              <a:tr h="548663">
                <a:tc>
                  <a:txBody>
                    <a:bodyPr/>
                    <a:lstStyle/>
                    <a:p>
                      <a:pPr>
                        <a:spcBef>
                          <a:spcPts val="600"/>
                        </a:spcBef>
                        <a:spcAft>
                          <a:spcPts val="600"/>
                        </a:spcAft>
                      </a:pPr>
                      <a:r>
                        <a:rPr lang="sv-SE" sz="1800" dirty="0">
                          <a:effectLst/>
                        </a:rPr>
                        <a:t>Att växla mellan språk är ett tecken på språklig svaghet</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solidFill>
                      <a:schemeClr val="bg1">
                        <a:lumMod val="65000"/>
                        <a:alpha val="20000"/>
                      </a:schemeClr>
                    </a:solidFill>
                  </a:tcPr>
                </a:tc>
                <a:tc>
                  <a:txBody>
                    <a:bodyPr/>
                    <a:lstStyle/>
                    <a:p>
                      <a:pPr>
                        <a:spcBef>
                          <a:spcPts val="600"/>
                        </a:spcBef>
                        <a:spcAft>
                          <a:spcPts val="600"/>
                        </a:spcAft>
                      </a:pPr>
                      <a:r>
                        <a:rPr lang="sv-SE" sz="1800" dirty="0">
                          <a:effectLst/>
                        </a:rPr>
                        <a:t>Tvärtom, kodväxling förutsätter att talaren behärskar båda språken väl</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solidFill>
                      <a:schemeClr val="bg1">
                        <a:lumMod val="65000"/>
                        <a:alpha val="20000"/>
                      </a:schemeClr>
                    </a:solidFill>
                  </a:tcPr>
                </a:tc>
                <a:extLst>
                  <a:ext uri="{0D108BD9-81ED-4DB2-BD59-A6C34878D82A}">
                    <a16:rowId xmlns:a16="http://schemas.microsoft.com/office/drawing/2014/main" val="10003"/>
                  </a:ext>
                </a:extLst>
              </a:tr>
              <a:tr h="822994">
                <a:tc>
                  <a:txBody>
                    <a:bodyPr/>
                    <a:lstStyle/>
                    <a:p>
                      <a:pPr>
                        <a:spcBef>
                          <a:spcPts val="600"/>
                        </a:spcBef>
                        <a:spcAft>
                          <a:spcPts val="600"/>
                        </a:spcAft>
                      </a:pPr>
                      <a:r>
                        <a:rPr lang="sv-SE" sz="1800" dirty="0">
                          <a:effectLst/>
                        </a:rPr>
                        <a:t>Om det språk som talas i hemmet är ett annat än språket i förskolan  påverkas det</a:t>
                      </a:r>
                      <a:r>
                        <a:rPr lang="sv-SE" sz="1800" baseline="0" dirty="0">
                          <a:effectLst/>
                        </a:rPr>
                        <a:t> nya språket negativt</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tc>
                <a:tc>
                  <a:txBody>
                    <a:bodyPr/>
                    <a:lstStyle/>
                    <a:p>
                      <a:pPr>
                        <a:spcBef>
                          <a:spcPts val="600"/>
                        </a:spcBef>
                        <a:spcAft>
                          <a:spcPts val="600"/>
                        </a:spcAft>
                      </a:pPr>
                      <a:r>
                        <a:rPr lang="sv-SE" sz="1800" dirty="0">
                          <a:effectLst/>
                        </a:rPr>
                        <a:t>Kunskaper i ett språkligt system underlättar inlärandet av ett nytt språk</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10004"/>
                  </a:ext>
                </a:extLst>
              </a:tr>
              <a:tr h="822994">
                <a:tc>
                  <a:txBody>
                    <a:bodyPr/>
                    <a:lstStyle/>
                    <a:p>
                      <a:pPr>
                        <a:spcBef>
                          <a:spcPts val="600"/>
                        </a:spcBef>
                        <a:spcAft>
                          <a:spcPts val="600"/>
                        </a:spcAft>
                      </a:pPr>
                      <a:r>
                        <a:rPr lang="sv-SE" sz="1800" dirty="0">
                          <a:effectLst/>
                        </a:rPr>
                        <a:t>Det är bättre att föräldrarna håller sig till andraspråket</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solidFill>
                      <a:schemeClr val="bg1">
                        <a:lumMod val="65000"/>
                        <a:alpha val="20000"/>
                      </a:schemeClr>
                    </a:solidFill>
                  </a:tcPr>
                </a:tc>
                <a:tc>
                  <a:txBody>
                    <a:bodyPr/>
                    <a:lstStyle/>
                    <a:p>
                      <a:pPr>
                        <a:spcBef>
                          <a:spcPts val="600"/>
                        </a:spcBef>
                        <a:spcAft>
                          <a:spcPts val="600"/>
                        </a:spcAft>
                      </a:pPr>
                      <a:r>
                        <a:rPr lang="sv-SE" sz="1800" dirty="0">
                          <a:effectLst/>
                        </a:rPr>
                        <a:t>Föräldrarna ska tala det språk de trivs bäst med, oftast det språk de kan bäst, och därmed blir de bättre språkliga förebilder</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solidFill>
                      <a:schemeClr val="bg1">
                        <a:lumMod val="65000"/>
                        <a:alpha val="20000"/>
                      </a:schemeClr>
                    </a:solidFill>
                  </a:tcPr>
                </a:tc>
                <a:extLst>
                  <a:ext uri="{0D108BD9-81ED-4DB2-BD59-A6C34878D82A}">
                    <a16:rowId xmlns:a16="http://schemas.microsoft.com/office/drawing/2014/main" val="10005"/>
                  </a:ext>
                </a:extLst>
              </a:tr>
              <a:tr h="1371656">
                <a:tc>
                  <a:txBody>
                    <a:bodyPr/>
                    <a:lstStyle/>
                    <a:p>
                      <a:pPr>
                        <a:spcBef>
                          <a:spcPts val="600"/>
                        </a:spcBef>
                        <a:spcAft>
                          <a:spcPts val="600"/>
                        </a:spcAft>
                      </a:pPr>
                      <a:r>
                        <a:rPr lang="sv-SE" sz="1800" dirty="0">
                          <a:effectLst/>
                        </a:rPr>
                        <a:t>Om barnet ska bli flerspråkigt måste föräldrarna följa strategin ”ett språk – en person” och bara tala sitt modersmål till barnet så att det inte blandar språken</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tc>
                <a:tc>
                  <a:txBody>
                    <a:bodyPr/>
                    <a:lstStyle/>
                    <a:p>
                      <a:pPr>
                        <a:spcBef>
                          <a:spcPts val="600"/>
                        </a:spcBef>
                        <a:spcAft>
                          <a:spcPts val="600"/>
                        </a:spcAft>
                      </a:pPr>
                      <a:r>
                        <a:rPr lang="sv-SE" sz="1800" dirty="0">
                          <a:effectLst/>
                        </a:rPr>
                        <a:t>Det finns många sätt för barn att bli flerspråkiga, t.ex. att föräldrarna talar ett språk hemma och ett utanför hemmet. Det avgörande är att barnet upplever att det behöver kunna ytterligare ett språk</a:t>
                      </a:r>
                      <a:endParaRPr lang="sv-SE" sz="1800" i="0" dirty="0">
                        <a:effectLst/>
                        <a:latin typeface="+mn-lt"/>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1000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idx="4294967295"/>
          </p:nvPr>
        </p:nvSpPr>
        <p:spPr>
          <a:xfrm>
            <a:off x="0" y="1989138"/>
            <a:ext cx="7772400" cy="1470025"/>
          </a:xfrm>
        </p:spPr>
        <p:txBody>
          <a:bodyPr>
            <a:normAutofit fontScale="90000"/>
          </a:bodyPr>
          <a:lstStyle/>
          <a:p>
            <a:pPr algn="ctr" eaLnBrk="1" hangingPunct="1">
              <a:defRPr/>
            </a:pPr>
            <a:br>
              <a:rPr lang="sv-SE" altLang="sv-SE" sz="4000" b="0" dirty="0"/>
            </a:br>
            <a:br>
              <a:rPr lang="sv-SE" altLang="sv-SE" sz="4000" b="0" dirty="0"/>
            </a:br>
            <a:r>
              <a:rPr lang="sv-SE" altLang="sv-SE" sz="4000" b="0" dirty="0">
                <a:solidFill>
                  <a:schemeClr val="tx1"/>
                </a:solidFill>
                <a:hlinkClick r:id="rId3"/>
              </a:rPr>
              <a:t>www.sprakenshus.se</a:t>
            </a:r>
            <a:br>
              <a:rPr lang="sv-SE" altLang="sv-SE" sz="4000" b="0" dirty="0">
                <a:solidFill>
                  <a:schemeClr val="tx1"/>
                </a:solidFill>
              </a:rPr>
            </a:br>
            <a:br>
              <a:rPr lang="sv-SE" altLang="sv-SE" sz="4000" b="0" dirty="0">
                <a:solidFill>
                  <a:schemeClr val="tx1"/>
                </a:solidFill>
              </a:rPr>
            </a:br>
            <a:r>
              <a:rPr lang="sv-SE" altLang="sv-SE" sz="4000" b="0" dirty="0">
                <a:hlinkClick r:id="rId3"/>
              </a:rPr>
              <a:t>  </a:t>
            </a:r>
            <a:r>
              <a:rPr lang="sv-SE" altLang="sv-SE" sz="4000" b="0" dirty="0"/>
              <a:t> </a:t>
            </a:r>
          </a:p>
        </p:txBody>
      </p:sp>
    </p:spTree>
    <p:extLst>
      <p:ext uri="{BB962C8B-B14F-4D97-AF65-F5344CB8AC3E}">
        <p14:creationId xmlns:p14="http://schemas.microsoft.com/office/powerpoint/2010/main" val="85086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395288" y="304800"/>
            <a:ext cx="8748712" cy="1252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sv-SE" altLang="sv-SE" sz="3600">
                <a:effectLst/>
              </a:rPr>
              <a:t>Faktorer av betydelse för en flerspråkig utveckling</a:t>
            </a:r>
          </a:p>
        </p:txBody>
      </p:sp>
      <p:sp>
        <p:nvSpPr>
          <p:cNvPr id="90115" name="Rectangle 3"/>
          <p:cNvSpPr>
            <a:spLocks noGrp="1" noChangeArrowheads="1"/>
          </p:cNvSpPr>
          <p:nvPr>
            <p:ph type="body" idx="4294967295"/>
          </p:nvPr>
        </p:nvSpPr>
        <p:spPr>
          <a:xfrm>
            <a:off x="1144588" y="1628775"/>
            <a:ext cx="7999412" cy="48958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endParaRPr lang="sv-SE" altLang="sv-SE" dirty="0">
              <a:effectLst/>
            </a:endParaRPr>
          </a:p>
          <a:p>
            <a:pPr>
              <a:lnSpc>
                <a:spcPct val="90000"/>
              </a:lnSpc>
            </a:pPr>
            <a:r>
              <a:rPr lang="sv-SE" altLang="sv-SE" sz="3200" dirty="0">
                <a:effectLst/>
              </a:rPr>
              <a:t>Språkliga faktorer</a:t>
            </a:r>
          </a:p>
          <a:p>
            <a:pPr lvl="1">
              <a:lnSpc>
                <a:spcPct val="90000"/>
              </a:lnSpc>
            </a:pPr>
            <a:r>
              <a:rPr lang="sv-SE" altLang="sv-SE" sz="3200" dirty="0">
                <a:effectLst/>
              </a:rPr>
              <a:t>komplex språklig miljö</a:t>
            </a:r>
          </a:p>
          <a:p>
            <a:pPr lvl="1">
              <a:lnSpc>
                <a:spcPct val="90000"/>
              </a:lnSpc>
            </a:pPr>
            <a:r>
              <a:rPr lang="sv-SE" altLang="sv-SE" sz="3200" dirty="0">
                <a:effectLst/>
              </a:rPr>
              <a:t>brist på jämnåriga kompetenta andraspråkstalare</a:t>
            </a:r>
          </a:p>
          <a:p>
            <a:pPr lvl="1">
              <a:lnSpc>
                <a:spcPct val="90000"/>
              </a:lnSpc>
            </a:pPr>
            <a:endParaRPr lang="sv-SE" altLang="sv-SE" sz="3200" dirty="0">
              <a:effectLst/>
            </a:endParaRPr>
          </a:p>
          <a:p>
            <a:pPr>
              <a:lnSpc>
                <a:spcPct val="90000"/>
              </a:lnSpc>
            </a:pPr>
            <a:r>
              <a:rPr lang="sv-SE" altLang="sv-SE" sz="3200" dirty="0">
                <a:effectLst/>
              </a:rPr>
              <a:t>Sociala faktorer</a:t>
            </a:r>
          </a:p>
          <a:p>
            <a:pPr lvl="1">
              <a:lnSpc>
                <a:spcPct val="90000"/>
              </a:lnSpc>
            </a:pPr>
            <a:r>
              <a:rPr lang="sv-SE" altLang="sv-SE" sz="3200" dirty="0">
                <a:effectLst/>
              </a:rPr>
              <a:t>socioekonomiska faktorer</a:t>
            </a:r>
          </a:p>
          <a:p>
            <a:pPr lvl="1">
              <a:lnSpc>
                <a:spcPct val="90000"/>
              </a:lnSpc>
            </a:pPr>
            <a:endParaRPr lang="sv-SE" altLang="sv-SE" sz="3200" dirty="0">
              <a:effectLst/>
            </a:endParaRPr>
          </a:p>
          <a:p>
            <a:pPr marL="457200" lvl="1" indent="0">
              <a:lnSpc>
                <a:spcPct val="90000"/>
              </a:lnSpc>
              <a:buNone/>
            </a:pPr>
            <a:r>
              <a:rPr lang="sv-SE" altLang="sv-SE" sz="3200" dirty="0">
                <a:effectLs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011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1" end="1"/>
                                            </p:txEl>
                                          </p:spTgt>
                                        </p:tgtEl>
                                        <p:attrNameLst>
                                          <p:attrName>ppt_c</p:attrName>
                                        </p:attrNameLst>
                                      </p:cBhvr>
                                      <p:to>
                                        <a:srgbClr val="66FFFF"/>
                                      </p:to>
                                    </p:animClr>
                                  </p:subTnLst>
                                </p:cTn>
                              </p:par>
                              <p:par>
                                <p:cTn id="7" presetID="1" presetClass="entr" presetSubtype="0" fill="hold" grpId="0" nodeType="withEffect">
                                  <p:stCondLst>
                                    <p:cond delay="0"/>
                                  </p:stCondLst>
                                  <p:childTnLst>
                                    <p:set>
                                      <p:cBhvr>
                                        <p:cTn id="8" dur="1" fill="hold">
                                          <p:stCondLst>
                                            <p:cond delay="0"/>
                                          </p:stCondLst>
                                        </p:cTn>
                                        <p:tgtEl>
                                          <p:spTgt spid="9011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2" end="2"/>
                                            </p:txEl>
                                          </p:spTgt>
                                        </p:tgtEl>
                                        <p:attrNameLst>
                                          <p:attrName>ppt_c</p:attrName>
                                        </p:attrNameLst>
                                      </p:cBhvr>
                                      <p:to>
                                        <a:srgbClr val="66FFFF"/>
                                      </p:to>
                                    </p:animClr>
                                  </p:subTnLst>
                                </p:cTn>
                              </p:par>
                              <p:par>
                                <p:cTn id="9" presetID="1" presetClass="entr" presetSubtype="0" fill="hold" grpId="0" nodeType="withEffect">
                                  <p:stCondLst>
                                    <p:cond delay="0"/>
                                  </p:stCondLst>
                                  <p:childTnLst>
                                    <p:set>
                                      <p:cBhvr>
                                        <p:cTn id="10" dur="1" fill="hold">
                                          <p:stCondLst>
                                            <p:cond delay="0"/>
                                          </p:stCondLst>
                                        </p:cTn>
                                        <p:tgtEl>
                                          <p:spTgt spid="9011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3" end="3"/>
                                            </p:txEl>
                                          </p:spTgt>
                                        </p:tgtEl>
                                        <p:attrNameLst>
                                          <p:attrName>ppt_c</p:attrName>
                                        </p:attrNameLst>
                                      </p:cBhvr>
                                      <p:to>
                                        <a:srgbClr val="66FFFF"/>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0115">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5" end="5"/>
                                            </p:txEl>
                                          </p:spTgt>
                                        </p:tgtEl>
                                        <p:attrNameLst>
                                          <p:attrName>ppt_c</p:attrName>
                                        </p:attrNameLst>
                                      </p:cBhvr>
                                      <p:to>
                                        <a:srgbClr val="66FFFF"/>
                                      </p:to>
                                    </p:animClr>
                                  </p:subTnLst>
                                </p:cTn>
                              </p:par>
                              <p:par>
                                <p:cTn id="15" presetID="1" presetClass="entr" presetSubtype="0" fill="hold" grpId="0" nodeType="withEffect">
                                  <p:stCondLst>
                                    <p:cond delay="0"/>
                                  </p:stCondLst>
                                  <p:childTnLst>
                                    <p:set>
                                      <p:cBhvr>
                                        <p:cTn id="16" dur="1" fill="hold">
                                          <p:stCondLst>
                                            <p:cond delay="0"/>
                                          </p:stCondLst>
                                        </p:cTn>
                                        <p:tgtEl>
                                          <p:spTgt spid="90115">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6" end="6"/>
                                            </p:txEl>
                                          </p:spTgt>
                                        </p:tgtEl>
                                        <p:attrNameLst>
                                          <p:attrName>ppt_c</p:attrName>
                                        </p:attrNameLst>
                                      </p:cBhvr>
                                      <p:to>
                                        <a:srgbClr val="66FF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66800" y="304801"/>
            <a:ext cx="7543800" cy="747936"/>
          </a:xfrm>
        </p:spPr>
        <p:txBody>
          <a:bodyPr/>
          <a:lstStyle/>
          <a:p>
            <a:pPr algn="ctr">
              <a:defRPr/>
            </a:pPr>
            <a:r>
              <a:rPr lang="sv-SE" altLang="sv-SE" sz="3600" dirty="0">
                <a:ea typeface="Tahoma" panose="020B0604030504040204" pitchFamily="34" charset="0"/>
                <a:cs typeface="Tahoma" panose="020B0604030504040204" pitchFamily="34" charset="0"/>
              </a:rPr>
              <a:t>Flerspråkig</a:t>
            </a:r>
            <a:r>
              <a:rPr lang="sv-SE" altLang="sv-SE" sz="3600" dirty="0"/>
              <a:t> </a:t>
            </a:r>
            <a:r>
              <a:rPr lang="sv-SE" altLang="sv-SE" sz="3600" dirty="0">
                <a:ea typeface="Tahoma" panose="020B0604030504040204" pitchFamily="34" charset="0"/>
                <a:cs typeface="Tahoma" panose="020B0604030504040204" pitchFamily="34" charset="0"/>
              </a:rPr>
              <a:t>utveckling</a:t>
            </a:r>
            <a:endParaRPr lang="sv-SE" sz="3600" dirty="0">
              <a:ea typeface="Tahoma" panose="020B0604030504040204" pitchFamily="34" charset="0"/>
              <a:cs typeface="Tahoma" panose="020B0604030504040204" pitchFamily="34" charset="0"/>
            </a:endParaRPr>
          </a:p>
        </p:txBody>
      </p:sp>
      <p:sp>
        <p:nvSpPr>
          <p:cNvPr id="3" name="Platshållare för innehåll 2"/>
          <p:cNvSpPr>
            <a:spLocks noGrp="1"/>
          </p:cNvSpPr>
          <p:nvPr>
            <p:ph idx="1"/>
          </p:nvPr>
        </p:nvSpPr>
        <p:spPr>
          <a:xfrm>
            <a:off x="1096040" y="1196752"/>
            <a:ext cx="7543800" cy="5472608"/>
          </a:xfrm>
        </p:spPr>
        <p:txBody>
          <a:bodyPr>
            <a:normAutofit lnSpcReduction="10000"/>
          </a:bodyPr>
          <a:lstStyle/>
          <a:p>
            <a:pPr eaLnBrk="1" hangingPunct="1">
              <a:defRPr/>
            </a:pPr>
            <a:r>
              <a:rPr lang="sv-SE" altLang="sv-SE" sz="3200" dirty="0">
                <a:effectLst/>
                <a:ea typeface="Tahoma" panose="020B0604030504040204" pitchFamily="34" charset="0"/>
                <a:cs typeface="Tahoma" panose="020B0604030504040204" pitchFamily="34" charset="0"/>
              </a:rPr>
              <a:t>Den språkliga utvecklingen </a:t>
            </a:r>
          </a:p>
          <a:p>
            <a:pPr lvl="1" eaLnBrk="1" hangingPunct="1">
              <a:defRPr/>
            </a:pPr>
            <a:r>
              <a:rPr lang="sv-SE" altLang="sv-SE" sz="3200" dirty="0">
                <a:effectLst/>
                <a:ea typeface="Tahoma" panose="020B0604030504040204" pitchFamily="34" charset="0"/>
                <a:cs typeface="Tahoma" panose="020B0604030504040204" pitchFamily="34" charset="0"/>
              </a:rPr>
              <a:t>börjar inte senare</a:t>
            </a:r>
          </a:p>
          <a:p>
            <a:pPr lvl="1" eaLnBrk="1" hangingPunct="1">
              <a:defRPr/>
            </a:pPr>
            <a:r>
              <a:rPr lang="sv-SE" altLang="sv-SE" sz="3200" dirty="0">
                <a:effectLst/>
                <a:ea typeface="Tahoma" panose="020B0604030504040204" pitchFamily="34" charset="0"/>
                <a:cs typeface="Tahoma" panose="020B0604030504040204" pitchFamily="34" charset="0"/>
              </a:rPr>
              <a:t>går inte långsammare</a:t>
            </a:r>
          </a:p>
          <a:p>
            <a:pPr lvl="1" eaLnBrk="1" hangingPunct="1">
              <a:defRPr/>
            </a:pPr>
            <a:r>
              <a:rPr lang="sv-SE" altLang="sv-SE" sz="3200" dirty="0">
                <a:effectLst/>
                <a:ea typeface="Tahoma" panose="020B0604030504040204" pitchFamily="34" charset="0"/>
                <a:cs typeface="Tahoma" panose="020B0604030504040204" pitchFamily="34" charset="0"/>
              </a:rPr>
              <a:t>ej dubbel enspråkighet – en samlad enhet</a:t>
            </a:r>
          </a:p>
          <a:p>
            <a:pPr lvl="1" eaLnBrk="1" hangingPunct="1">
              <a:defRPr/>
            </a:pPr>
            <a:r>
              <a:rPr lang="sv-SE" altLang="sv-SE" sz="3200" dirty="0">
                <a:effectLst/>
                <a:ea typeface="Tahoma" panose="020B0604030504040204" pitchFamily="34" charset="0"/>
                <a:cs typeface="Tahoma" panose="020B0604030504040204" pitchFamily="34" charset="0"/>
              </a:rPr>
              <a:t>ömsesidigt beroende mellan språken</a:t>
            </a:r>
          </a:p>
          <a:p>
            <a:pPr lvl="1" eaLnBrk="1" hangingPunct="1">
              <a:defRPr/>
            </a:pPr>
            <a:r>
              <a:rPr lang="sv-SE" altLang="sv-SE" sz="3200" dirty="0">
                <a:effectLst/>
                <a:ea typeface="Tahoma" panose="020B0604030504040204" pitchFamily="34" charset="0"/>
                <a:cs typeface="Tahoma" panose="020B0604030504040204" pitchFamily="34" charset="0"/>
              </a:rPr>
              <a:t>omfattning och kvalitet på den språkliga exponeringen</a:t>
            </a:r>
          </a:p>
          <a:p>
            <a:pPr eaLnBrk="1" hangingPunct="1">
              <a:defRPr/>
            </a:pPr>
            <a:r>
              <a:rPr lang="sv-SE" altLang="sv-SE" sz="3200" dirty="0">
                <a:effectLst/>
                <a:ea typeface="Tahoma" panose="020B0604030504040204" pitchFamily="34" charset="0"/>
                <a:cs typeface="Tahoma" panose="020B0604030504040204" pitchFamily="34" charset="0"/>
              </a:rPr>
              <a:t>Ordförråd</a:t>
            </a:r>
          </a:p>
          <a:p>
            <a:pPr eaLnBrk="1" hangingPunct="1">
              <a:defRPr/>
            </a:pPr>
            <a:r>
              <a:rPr lang="sv-SE" altLang="sv-SE" sz="3200" dirty="0">
                <a:effectLst/>
                <a:ea typeface="Tahoma" panose="020B0604030504040204" pitchFamily="34" charset="0"/>
                <a:cs typeface="Tahoma" panose="020B0604030504040204" pitchFamily="34" charset="0"/>
              </a:rPr>
              <a:t>Grammatik</a:t>
            </a:r>
          </a:p>
          <a:p>
            <a:pPr eaLnBrk="1" hangingPunct="1">
              <a:defRPr/>
            </a:pPr>
            <a:r>
              <a:rPr lang="sv-SE" altLang="sv-SE" sz="3200" dirty="0">
                <a:effectLst/>
                <a:ea typeface="Tahoma" panose="020B0604030504040204" pitchFamily="34" charset="0"/>
                <a:cs typeface="Tahoma" panose="020B0604030504040204" pitchFamily="34" charset="0"/>
              </a:rPr>
              <a:t>Uttal</a:t>
            </a:r>
          </a:p>
          <a:p>
            <a:pPr marL="0" indent="0" eaLnBrk="1" hangingPunct="1">
              <a:buFont typeface="Wingdings" panose="05000000000000000000" pitchFamily="2" charset="2"/>
              <a:buNone/>
              <a:defRPr/>
            </a:pPr>
            <a:r>
              <a:rPr lang="sv-SE" altLang="sv-SE" sz="3200" dirty="0">
                <a:effectLst/>
                <a:ea typeface="Tahoma" panose="020B0604030504040204" pitchFamily="34" charset="0"/>
                <a:cs typeface="Tahoma" panose="020B0604030504040204" pitchFamily="34" charset="0"/>
              </a:rPr>
              <a:t> </a:t>
            </a:r>
          </a:p>
          <a:p>
            <a:pPr eaLnBrk="1" hangingPunct="1">
              <a:defRPr/>
            </a:pPr>
            <a:endParaRPr lang="sv-SE" altLang="sv-SE" dirty="0">
              <a:effectLst/>
            </a:endParaRPr>
          </a:p>
          <a:p>
            <a:pPr eaLnBrk="1" hangingPunct="1">
              <a:defRPr/>
            </a:pPr>
            <a:endParaRPr lang="sv-SE" altLang="sv-SE" dirty="0">
              <a:effectLst/>
            </a:endParaRPr>
          </a:p>
        </p:txBody>
      </p:sp>
    </p:spTree>
    <p:extLst>
      <p:ext uri="{BB962C8B-B14F-4D97-AF65-F5344CB8AC3E}">
        <p14:creationId xmlns:p14="http://schemas.microsoft.com/office/powerpoint/2010/main" val="3657427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1037208" y="16808"/>
            <a:ext cx="7471742" cy="1325563"/>
          </a:xfrm>
        </p:spPr>
        <p:txBody>
          <a:bodyPr/>
          <a:lstStyle/>
          <a:p>
            <a:pPr algn="ctr">
              <a:defRPr/>
            </a:pPr>
            <a:r>
              <a:rPr lang="sv-SE" sz="3600" dirty="0"/>
              <a:t>Språklig socialisation – </a:t>
            </a:r>
            <a:r>
              <a:rPr lang="sv-SE" sz="3200" dirty="0"/>
              <a:t>individorienterade kulturer</a:t>
            </a:r>
          </a:p>
        </p:txBody>
      </p:sp>
      <p:sp>
        <p:nvSpPr>
          <p:cNvPr id="5" name="Platshållare för innehåll 4"/>
          <p:cNvSpPr>
            <a:spLocks noGrp="1"/>
          </p:cNvSpPr>
          <p:nvPr>
            <p:ph idx="1"/>
          </p:nvPr>
        </p:nvSpPr>
        <p:spPr>
          <a:xfrm>
            <a:off x="1066800" y="1736725"/>
            <a:ext cx="7543800" cy="4716463"/>
          </a:xfrm>
        </p:spPr>
        <p:txBody>
          <a:bodyPr/>
          <a:lstStyle/>
          <a:p>
            <a:pPr>
              <a:defRPr/>
            </a:pPr>
            <a:r>
              <a:rPr lang="sv-SE" sz="2800" b="1" i="1" dirty="0">
                <a:effectLst/>
              </a:rPr>
              <a:t>Kommunikativa avsikter </a:t>
            </a:r>
            <a:r>
              <a:rPr lang="sv-SE" sz="2800" dirty="0">
                <a:effectLst/>
              </a:rPr>
              <a:t>Barnet</a:t>
            </a:r>
            <a:r>
              <a:rPr lang="sv-SE" sz="2800" i="1" dirty="0">
                <a:effectLst/>
              </a:rPr>
              <a:t> </a:t>
            </a:r>
            <a:r>
              <a:rPr lang="sv-SE" sz="2800" dirty="0">
                <a:effectLst/>
              </a:rPr>
              <a:t>ses</a:t>
            </a:r>
            <a:r>
              <a:rPr lang="sv-SE" sz="2800" i="1" dirty="0">
                <a:effectLst/>
              </a:rPr>
              <a:t> </a:t>
            </a:r>
            <a:r>
              <a:rPr lang="sv-SE" sz="2800" dirty="0">
                <a:effectLst/>
              </a:rPr>
              <a:t> från början som en samtalspartner med kommunikativa avsikter </a:t>
            </a:r>
          </a:p>
          <a:p>
            <a:pPr>
              <a:defRPr/>
            </a:pPr>
            <a:r>
              <a:rPr lang="sv-SE" sz="2800" b="1" i="1" dirty="0">
                <a:effectLst/>
              </a:rPr>
              <a:t>Interaktion</a:t>
            </a:r>
            <a:r>
              <a:rPr lang="sv-SE" sz="2800" dirty="0">
                <a:effectLst/>
              </a:rPr>
              <a:t> Omgivningen  använder barnanpassat tal</a:t>
            </a:r>
          </a:p>
          <a:p>
            <a:pPr>
              <a:defRPr/>
            </a:pPr>
            <a:r>
              <a:rPr lang="sv-SE" sz="2800" b="1" i="1" dirty="0">
                <a:effectLst/>
              </a:rPr>
              <a:t>Statusförhållanden</a:t>
            </a:r>
            <a:r>
              <a:rPr lang="sv-SE" sz="2800" i="1" dirty="0">
                <a:effectLst/>
              </a:rPr>
              <a:t> </a:t>
            </a:r>
            <a:r>
              <a:rPr lang="sv-SE" sz="2800" dirty="0">
                <a:effectLst/>
              </a:rPr>
              <a:t>Den vuxne tar barnets perspektiv</a:t>
            </a:r>
          </a:p>
          <a:p>
            <a:pPr>
              <a:defRPr/>
            </a:pPr>
            <a:r>
              <a:rPr lang="sv-SE" sz="2800" b="1" i="1" dirty="0">
                <a:effectLst/>
              </a:rPr>
              <a:t>Verbala färdigheter </a:t>
            </a:r>
            <a:r>
              <a:rPr lang="sv-SE" sz="2800" b="1" dirty="0">
                <a:effectLst/>
              </a:rPr>
              <a:t> </a:t>
            </a:r>
            <a:r>
              <a:rPr lang="sv-SE" sz="2800" dirty="0">
                <a:effectLst/>
              </a:rPr>
              <a:t>Omgivningen ger barnet ord och ställer ofta kontrollfrågor, något som används även vid sagoläsning</a:t>
            </a:r>
          </a:p>
          <a:p>
            <a:pPr>
              <a:defRPr/>
            </a:pPr>
            <a:endParaRPr lang="sv-SE" sz="2800" dirty="0"/>
          </a:p>
        </p:txBody>
      </p:sp>
    </p:spTree>
    <p:extLst>
      <p:ext uri="{BB962C8B-B14F-4D97-AF65-F5344CB8AC3E}">
        <p14:creationId xmlns:p14="http://schemas.microsoft.com/office/powerpoint/2010/main" val="2760517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0" end="0"/>
                                            </p:txEl>
                                          </p:spTgt>
                                        </p:tgtEl>
                                        <p:attrNameLst>
                                          <p:attrName>ppt_c</p:attrName>
                                        </p:attrNameLst>
                                      </p:cBhvr>
                                      <p:to>
                                        <a:srgbClr val="00FFFF"/>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1" end="1"/>
                                            </p:txEl>
                                          </p:spTgt>
                                        </p:tgtEl>
                                        <p:attrNameLst>
                                          <p:attrName>ppt_c</p:attrName>
                                        </p:attrNameLst>
                                      </p:cBhvr>
                                      <p:to>
                                        <a:srgbClr val="00FFFF"/>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2" end="2"/>
                                            </p:txEl>
                                          </p:spTgt>
                                        </p:tgtEl>
                                        <p:attrNameLst>
                                          <p:attrName>ppt_c</p:attrName>
                                        </p:attrNameLst>
                                      </p:cBhvr>
                                      <p:to>
                                        <a:srgbClr val="00FFFF"/>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3" end="3"/>
                                            </p:txEl>
                                          </p:spTgt>
                                        </p:tgtEl>
                                        <p:attrNameLst>
                                          <p:attrName>ppt_c</p:attrName>
                                        </p:attrNameLst>
                                      </p:cBhvr>
                                      <p:to>
                                        <a:srgbClr val="00FF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1086728" y="409426"/>
            <a:ext cx="7111702" cy="1325563"/>
          </a:xfrm>
        </p:spPr>
        <p:txBody>
          <a:bodyPr/>
          <a:lstStyle/>
          <a:p>
            <a:pPr algn="ctr">
              <a:defRPr/>
            </a:pPr>
            <a:r>
              <a:rPr lang="sv-SE" sz="3600" dirty="0"/>
              <a:t>Språklig socialisation – </a:t>
            </a:r>
            <a:r>
              <a:rPr lang="sv-SE" sz="3200" dirty="0"/>
              <a:t>grupporienterade kulturer</a:t>
            </a:r>
          </a:p>
        </p:txBody>
      </p:sp>
      <p:sp>
        <p:nvSpPr>
          <p:cNvPr id="5" name="Platshållare för innehåll 4"/>
          <p:cNvSpPr>
            <a:spLocks noGrp="1"/>
          </p:cNvSpPr>
          <p:nvPr>
            <p:ph idx="1"/>
          </p:nvPr>
        </p:nvSpPr>
        <p:spPr>
          <a:xfrm>
            <a:off x="1066800" y="1736725"/>
            <a:ext cx="7543800" cy="4716463"/>
          </a:xfrm>
        </p:spPr>
        <p:txBody>
          <a:bodyPr/>
          <a:lstStyle/>
          <a:p>
            <a:pPr>
              <a:defRPr/>
            </a:pPr>
            <a:endParaRPr lang="sv-SE" sz="2800" b="1" i="1" dirty="0">
              <a:effectLst/>
            </a:endParaRPr>
          </a:p>
          <a:p>
            <a:pPr>
              <a:defRPr/>
            </a:pPr>
            <a:r>
              <a:rPr lang="sv-SE" sz="2800" b="1" i="1" dirty="0">
                <a:effectLst/>
              </a:rPr>
              <a:t>Kommunikativa avsikter</a:t>
            </a:r>
            <a:r>
              <a:rPr lang="sv-SE" sz="2800" b="1" dirty="0">
                <a:effectLst/>
              </a:rPr>
              <a:t> </a:t>
            </a:r>
            <a:r>
              <a:rPr lang="sv-SE" sz="2800" dirty="0">
                <a:effectLst/>
              </a:rPr>
              <a:t>Anses inte alltid finnas hos små barn </a:t>
            </a:r>
          </a:p>
          <a:p>
            <a:pPr>
              <a:defRPr/>
            </a:pPr>
            <a:r>
              <a:rPr lang="sv-SE" sz="2800" b="1" i="1" dirty="0">
                <a:effectLst/>
              </a:rPr>
              <a:t>Interaktion</a:t>
            </a:r>
            <a:r>
              <a:rPr lang="sv-SE" sz="2800" i="1" dirty="0">
                <a:effectLst/>
              </a:rPr>
              <a:t> </a:t>
            </a:r>
            <a:r>
              <a:rPr lang="sv-SE" sz="2800" dirty="0">
                <a:effectLst/>
              </a:rPr>
              <a:t>Barnanpassat språk används i mindre utsträckning, frågor är äkta frågor </a:t>
            </a:r>
          </a:p>
          <a:p>
            <a:pPr>
              <a:defRPr/>
            </a:pPr>
            <a:r>
              <a:rPr lang="sv-SE" sz="2800" b="1" i="1" dirty="0">
                <a:effectLst/>
              </a:rPr>
              <a:t>Statusförhållanden</a:t>
            </a:r>
            <a:r>
              <a:rPr lang="sv-SE" sz="2800" dirty="0">
                <a:effectLst/>
              </a:rPr>
              <a:t> Den tidiga språkliga socialisationen i huvudsak genom äldre barn </a:t>
            </a:r>
          </a:p>
          <a:p>
            <a:pPr>
              <a:defRPr/>
            </a:pPr>
            <a:r>
              <a:rPr lang="sv-SE" sz="2800" b="1" dirty="0">
                <a:effectLst/>
              </a:rPr>
              <a:t>V</a:t>
            </a:r>
            <a:r>
              <a:rPr lang="sv-SE" sz="2800" b="1" i="1" dirty="0">
                <a:effectLst/>
              </a:rPr>
              <a:t>erbala färdigheter</a:t>
            </a:r>
            <a:r>
              <a:rPr lang="sv-SE" sz="2800" b="1" dirty="0">
                <a:effectLst/>
              </a:rPr>
              <a:t> </a:t>
            </a:r>
            <a:r>
              <a:rPr lang="sv-SE" sz="2800" dirty="0">
                <a:effectLst/>
              </a:rPr>
              <a:t>Barnet förväntas själv observera och lyssna för att tillägna sig språk </a:t>
            </a:r>
          </a:p>
          <a:p>
            <a:pPr>
              <a:defRPr/>
            </a:pPr>
            <a:endParaRPr lang="sv-SE" sz="2800" dirty="0"/>
          </a:p>
          <a:p>
            <a:pPr>
              <a:defRPr/>
            </a:pPr>
            <a:endParaRPr lang="sv-SE" sz="2800" dirty="0">
              <a:effectLst/>
            </a:endParaRPr>
          </a:p>
          <a:p>
            <a:pPr>
              <a:defRPr/>
            </a:pPr>
            <a:endParaRPr lang="sv-SE" sz="2800" dirty="0"/>
          </a:p>
        </p:txBody>
      </p:sp>
    </p:spTree>
    <p:extLst>
      <p:ext uri="{BB962C8B-B14F-4D97-AF65-F5344CB8AC3E}">
        <p14:creationId xmlns:p14="http://schemas.microsoft.com/office/powerpoint/2010/main" val="3754495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1" end="1"/>
                                            </p:txEl>
                                          </p:spTgt>
                                        </p:tgtEl>
                                        <p:attrNameLst>
                                          <p:attrName>ppt_c</p:attrName>
                                        </p:attrNameLst>
                                      </p:cBhvr>
                                      <p:to>
                                        <a:srgbClr val="00FFFF"/>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2" end="2"/>
                                            </p:txEl>
                                          </p:spTgt>
                                        </p:tgtEl>
                                        <p:attrNameLst>
                                          <p:attrName>ppt_c</p:attrName>
                                        </p:attrNameLst>
                                      </p:cBhvr>
                                      <p:to>
                                        <a:srgbClr val="00FFFF"/>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3" end="3"/>
                                            </p:txEl>
                                          </p:spTgt>
                                        </p:tgtEl>
                                        <p:attrNameLst>
                                          <p:attrName>ppt_c</p:attrName>
                                        </p:attrNameLst>
                                      </p:cBhvr>
                                      <p:to>
                                        <a:srgbClr val="00FFFF"/>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5">
                                            <p:txEl>
                                              <p:pRg st="4" end="4"/>
                                            </p:txEl>
                                          </p:spTgt>
                                        </p:tgtEl>
                                        <p:attrNameLst>
                                          <p:attrName>ppt_c</p:attrName>
                                        </p:attrNameLst>
                                      </p:cBhvr>
                                      <p:to>
                                        <a:srgbClr val="00FF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66800" y="304801"/>
            <a:ext cx="7543800" cy="819944"/>
          </a:xfrm>
        </p:spPr>
        <p:txBody>
          <a:bodyPr/>
          <a:lstStyle/>
          <a:p>
            <a:pPr algn="ctr"/>
            <a:r>
              <a:rPr lang="sv-SE" sz="3600" dirty="0"/>
              <a:t>Förskolan</a:t>
            </a:r>
          </a:p>
        </p:txBody>
      </p:sp>
      <p:sp>
        <p:nvSpPr>
          <p:cNvPr id="3" name="Platshållare för innehåll 2"/>
          <p:cNvSpPr>
            <a:spLocks noGrp="1"/>
          </p:cNvSpPr>
          <p:nvPr>
            <p:ph idx="1"/>
          </p:nvPr>
        </p:nvSpPr>
        <p:spPr>
          <a:xfrm>
            <a:off x="1066800" y="1340768"/>
            <a:ext cx="7543800" cy="5364832"/>
          </a:xfrm>
        </p:spPr>
        <p:txBody>
          <a:bodyPr/>
          <a:lstStyle/>
          <a:p>
            <a:endParaRPr lang="sv-SE" dirty="0"/>
          </a:p>
          <a:p>
            <a:r>
              <a:rPr lang="sv-SE" sz="3600" dirty="0"/>
              <a:t>Ofta den enda plats där barnet kan utveckla sitt andraspråk</a:t>
            </a:r>
          </a:p>
          <a:p>
            <a:endParaRPr lang="sv-SE" sz="3600" dirty="0"/>
          </a:p>
          <a:p>
            <a:r>
              <a:rPr lang="sv-SE" sz="3600" dirty="0"/>
              <a:t>Enspråkighetsnormen leder till</a:t>
            </a:r>
          </a:p>
          <a:p>
            <a:pPr lvl="1"/>
            <a:r>
              <a:rPr lang="sv-SE" sz="3200" dirty="0"/>
              <a:t>bristperspektiv</a:t>
            </a:r>
          </a:p>
          <a:p>
            <a:pPr lvl="1"/>
            <a:r>
              <a:rPr lang="sv-SE" sz="3200" dirty="0"/>
              <a:t>låga förväntningar</a:t>
            </a:r>
          </a:p>
          <a:p>
            <a:pPr lvl="1"/>
            <a:r>
              <a:rPr lang="sv-SE" sz="3200" dirty="0"/>
              <a:t>svårt att upptäcka strukturella problem</a:t>
            </a:r>
          </a:p>
        </p:txBody>
      </p:sp>
      <p:sp>
        <p:nvSpPr>
          <p:cNvPr id="4" name="Platshållare för bildnummer 3"/>
          <p:cNvSpPr>
            <a:spLocks noGrp="1"/>
          </p:cNvSpPr>
          <p:nvPr>
            <p:ph type="sldNum" sz="quarter" idx="12"/>
          </p:nvPr>
        </p:nvSpPr>
        <p:spPr/>
        <p:txBody>
          <a:bodyPr/>
          <a:lstStyle/>
          <a:p>
            <a:pPr>
              <a:defRPr/>
            </a:pPr>
            <a:fld id="{7343D8F2-AF18-435C-BE6F-A3474AE75074}" type="slidenum">
              <a:rPr lang="sv-SE" altLang="sv-SE" smtClean="0"/>
              <a:pPr>
                <a:defRPr/>
              </a:pPr>
              <a:t>7</a:t>
            </a:fld>
            <a:endParaRPr lang="sv-SE" altLang="sv-SE"/>
          </a:p>
        </p:txBody>
      </p:sp>
    </p:spTree>
    <p:extLst>
      <p:ext uri="{BB962C8B-B14F-4D97-AF65-F5344CB8AC3E}">
        <p14:creationId xmlns:p14="http://schemas.microsoft.com/office/powerpoint/2010/main" val="2224857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00FFFF"/>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00FFFF"/>
                                      </p:to>
                                    </p:animClr>
                                  </p:sub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00FFFF"/>
                                      </p:to>
                                    </p:animClr>
                                  </p:sub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00FFFF"/>
                                      </p:to>
                                    </p:animClr>
                                  </p:sub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00FF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defRPr/>
            </a:pPr>
            <a:r>
              <a:rPr lang="sv-SE" sz="4000" dirty="0"/>
              <a:t>Viktigt att komma ihåg</a:t>
            </a:r>
          </a:p>
        </p:txBody>
      </p:sp>
      <p:sp>
        <p:nvSpPr>
          <p:cNvPr id="3" name="Platshållare för innehåll 2"/>
          <p:cNvSpPr>
            <a:spLocks noGrp="1"/>
          </p:cNvSpPr>
          <p:nvPr>
            <p:ph idx="1"/>
          </p:nvPr>
        </p:nvSpPr>
        <p:spPr/>
        <p:txBody>
          <a:bodyPr>
            <a:normAutofit/>
          </a:bodyPr>
          <a:lstStyle/>
          <a:p>
            <a:pPr marL="0" indent="0">
              <a:buFont typeface="Wingdings" panose="05000000000000000000" pitchFamily="2" charset="2"/>
              <a:buNone/>
              <a:defRPr/>
            </a:pPr>
            <a:r>
              <a:rPr lang="sv-SE" sz="3600" dirty="0"/>
              <a:t>Oberoende av vilket språk man arbetar med utvecklas detta, t. ex. om man arbetar enbart med andraspråket. Men detta språk utvecklas </a:t>
            </a:r>
            <a:r>
              <a:rPr lang="sv-SE" sz="3600" b="1" i="1" dirty="0"/>
              <a:t>inte tillräckligt mycket</a:t>
            </a:r>
            <a:r>
              <a:rPr lang="sv-SE" sz="3600" dirty="0"/>
              <a:t>, eftersom barnets modersmål då ignoreras och inte utvecklas på samma sätt </a:t>
            </a:r>
            <a:r>
              <a:rPr lang="sv-SE" sz="3600" dirty="0">
                <a:effectLst/>
              </a:rPr>
              <a:t>(</a:t>
            </a:r>
            <a:r>
              <a:rPr lang="sv-SE" sz="3600" dirty="0" err="1">
                <a:effectLst/>
              </a:rPr>
              <a:t>Thordardottir</a:t>
            </a:r>
            <a:r>
              <a:rPr lang="sv-SE" sz="3600" dirty="0">
                <a:effectLst/>
              </a:rPr>
              <a:t> et al 2015)</a:t>
            </a:r>
            <a:endParaRPr lang="sv-SE" sz="3600" dirty="0"/>
          </a:p>
        </p:txBody>
      </p:sp>
      <p:sp>
        <p:nvSpPr>
          <p:cNvPr id="4" name="Platshållare för bildnummer 3"/>
          <p:cNvSpPr>
            <a:spLocks noGrp="1"/>
          </p:cNvSpPr>
          <p:nvPr>
            <p:ph type="sldNum" sz="quarter" idx="12"/>
          </p:nvPr>
        </p:nvSpPr>
        <p:spPr/>
        <p:txBody>
          <a:bodyPr/>
          <a:lstStyle/>
          <a:p>
            <a:pPr>
              <a:defRPr/>
            </a:pPr>
            <a:fld id="{B61D43B2-3651-4509-AD5E-AE78E4A73AFA}" type="slidenum">
              <a:rPr lang="sv-SE" altLang="sv-SE" smtClean="0">
                <a:solidFill>
                  <a:schemeClr val="tx1"/>
                </a:solidFill>
              </a:rPr>
              <a:pPr>
                <a:defRPr/>
              </a:pPr>
              <a:t>8</a:t>
            </a:fld>
            <a:endParaRPr lang="sv-SE" altLang="sv-SE">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66800" y="1"/>
            <a:ext cx="7543800" cy="980728"/>
          </a:xfrm>
        </p:spPr>
        <p:txBody>
          <a:bodyPr/>
          <a:lstStyle/>
          <a:p>
            <a:pPr algn="ctr"/>
            <a:r>
              <a:rPr lang="sv-SE" dirty="0"/>
              <a:t>Transspråkande</a:t>
            </a:r>
          </a:p>
        </p:txBody>
      </p:sp>
      <p:sp>
        <p:nvSpPr>
          <p:cNvPr id="3" name="Platshållare för innehåll 2"/>
          <p:cNvSpPr>
            <a:spLocks noGrp="1"/>
          </p:cNvSpPr>
          <p:nvPr>
            <p:ph idx="1"/>
          </p:nvPr>
        </p:nvSpPr>
        <p:spPr>
          <a:xfrm>
            <a:off x="1066800" y="1163504"/>
            <a:ext cx="7543800" cy="5292824"/>
          </a:xfrm>
        </p:spPr>
        <p:txBody>
          <a:bodyPr>
            <a:normAutofit/>
          </a:bodyPr>
          <a:lstStyle/>
          <a:p>
            <a:r>
              <a:rPr lang="sv-SE" sz="3200" dirty="0"/>
              <a:t>Alla språk är värdefulla</a:t>
            </a:r>
          </a:p>
          <a:p>
            <a:endParaRPr lang="sv-SE" sz="3200" dirty="0"/>
          </a:p>
          <a:p>
            <a:r>
              <a:rPr lang="sv-SE" sz="3200" dirty="0"/>
              <a:t>Normaliserar språkliga skillnader</a:t>
            </a:r>
          </a:p>
          <a:p>
            <a:endParaRPr lang="sv-SE" sz="3200" dirty="0"/>
          </a:p>
          <a:p>
            <a:r>
              <a:rPr lang="sv-SE" sz="3200" dirty="0"/>
              <a:t>Barnen får använda hela sin språkliga repertoar</a:t>
            </a:r>
          </a:p>
          <a:p>
            <a:endParaRPr lang="sv-SE" sz="3200" dirty="0"/>
          </a:p>
          <a:p>
            <a:r>
              <a:rPr lang="sv-SE" sz="3200" dirty="0"/>
              <a:t>Går fortare att lära sig begrepp som presenteras på båda språken</a:t>
            </a:r>
          </a:p>
        </p:txBody>
      </p:sp>
      <p:sp>
        <p:nvSpPr>
          <p:cNvPr id="4" name="Platshållare för bildnummer 3"/>
          <p:cNvSpPr>
            <a:spLocks noGrp="1"/>
          </p:cNvSpPr>
          <p:nvPr>
            <p:ph type="sldNum" sz="quarter" idx="12"/>
          </p:nvPr>
        </p:nvSpPr>
        <p:spPr/>
        <p:txBody>
          <a:bodyPr/>
          <a:lstStyle/>
          <a:p>
            <a:pPr>
              <a:defRPr/>
            </a:pPr>
            <a:fld id="{7343D8F2-AF18-435C-BE6F-A3474AE75074}" type="slidenum">
              <a:rPr lang="sv-SE" altLang="sv-SE" smtClean="0"/>
              <a:pPr>
                <a:defRPr/>
              </a:pPr>
              <a:t>9</a:t>
            </a:fld>
            <a:endParaRPr lang="sv-SE" altLang="sv-SE"/>
          </a:p>
        </p:txBody>
      </p:sp>
    </p:spTree>
    <p:extLst>
      <p:ext uri="{BB962C8B-B14F-4D97-AF65-F5344CB8AC3E}">
        <p14:creationId xmlns:p14="http://schemas.microsoft.com/office/powerpoint/2010/main" val="2905599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00FFFF"/>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00FFFF"/>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00FFFF"/>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00FF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ge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18681</TotalTime>
  <Words>719</Words>
  <Application>Microsoft Office PowerPoint</Application>
  <PresentationFormat>Bildspel på skärmen (4:3)</PresentationFormat>
  <Paragraphs>117</Paragraphs>
  <Slides>13</Slides>
  <Notes>12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13</vt:i4>
      </vt:variant>
    </vt:vector>
  </HeadingPairs>
  <TitlesOfParts>
    <vt:vector size="18" baseType="lpstr">
      <vt:lpstr>Arial</vt:lpstr>
      <vt:lpstr>Tahoma</vt:lpstr>
      <vt:lpstr>Times New Roman</vt:lpstr>
      <vt:lpstr>Wingdings</vt:lpstr>
      <vt:lpstr>Office-tema</vt:lpstr>
      <vt:lpstr>Hur kan vi stödja flerspråkiga barns språkutveckling?  Eva-Kristina Salameh   Familjecentralskonferensen ”Agenda 2030” 16 maj 2022</vt:lpstr>
      <vt:lpstr>  www.sprakenshus.se     </vt:lpstr>
      <vt:lpstr>Faktorer av betydelse för en flerspråkig utveckling</vt:lpstr>
      <vt:lpstr>Flerspråkig utveckling</vt:lpstr>
      <vt:lpstr>Språklig socialisation – individorienterade kulturer</vt:lpstr>
      <vt:lpstr>Språklig socialisation – grupporienterade kulturer</vt:lpstr>
      <vt:lpstr>Förskolan</vt:lpstr>
      <vt:lpstr>Viktigt att komma ihåg</vt:lpstr>
      <vt:lpstr>Transspråkande</vt:lpstr>
      <vt:lpstr>Andraspråksutveckling</vt:lpstr>
      <vt:lpstr>Hur övertyga föräldrar om vikten av språklig stimulans?</vt:lpstr>
      <vt:lpstr>Samverkan med föräldrar</vt:lpstr>
      <vt:lpstr>PowerPoint-presentation</vt:lpstr>
    </vt:vector>
  </TitlesOfParts>
  <Company>Beit Salame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Oslo2011</dc:title>
  <dc:creator>EKS</dc:creator>
  <cp:lastModifiedBy>Linda Berntsson</cp:lastModifiedBy>
  <cp:revision>287</cp:revision>
  <cp:lastPrinted>2020-11-08T17:35:59Z</cp:lastPrinted>
  <dcterms:created xsi:type="dcterms:W3CDTF">2004-04-15T08:31:50Z</dcterms:created>
  <dcterms:modified xsi:type="dcterms:W3CDTF">2022-06-14T07:37:12Z</dcterms:modified>
</cp:coreProperties>
</file>