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412" r:id="rId2"/>
    <p:sldId id="693" r:id="rId3"/>
    <p:sldId id="689" r:id="rId4"/>
    <p:sldId id="404" r:id="rId5"/>
    <p:sldId id="681" r:id="rId6"/>
    <p:sldId id="416" r:id="rId7"/>
    <p:sldId id="279" r:id="rId8"/>
    <p:sldId id="668" r:id="rId9"/>
    <p:sldId id="421" r:id="rId10"/>
    <p:sldId id="679" r:id="rId11"/>
    <p:sldId id="317" r:id="rId12"/>
    <p:sldId id="423" r:id="rId13"/>
    <p:sldId id="258" r:id="rId14"/>
    <p:sldId id="661" r:id="rId15"/>
    <p:sldId id="660" r:id="rId16"/>
    <p:sldId id="372" r:id="rId17"/>
    <p:sldId id="266" r:id="rId18"/>
    <p:sldId id="663" r:id="rId19"/>
    <p:sldId id="662" r:id="rId20"/>
    <p:sldId id="672" r:id="rId21"/>
    <p:sldId id="271" r:id="rId22"/>
    <p:sldId id="669" r:id="rId23"/>
    <p:sldId id="269" r:id="rId24"/>
    <p:sldId id="666" r:id="rId25"/>
    <p:sldId id="675" r:id="rId26"/>
    <p:sldId id="424" r:id="rId27"/>
    <p:sldId id="422" r:id="rId28"/>
    <p:sldId id="691" r:id="rId29"/>
    <p:sldId id="683" r:id="rId30"/>
    <p:sldId id="394" r:id="rId31"/>
    <p:sldId id="686" r:id="rId32"/>
    <p:sldId id="398" r:id="rId33"/>
    <p:sldId id="397" r:id="rId34"/>
    <p:sldId id="426" r:id="rId35"/>
    <p:sldId id="425" r:id="rId36"/>
    <p:sldId id="684" r:id="rId37"/>
    <p:sldId id="688" r:id="rId38"/>
    <p:sldId id="685" r:id="rId39"/>
    <p:sldId id="674" r:id="rId40"/>
    <p:sldId id="390" r:id="rId41"/>
    <p:sldId id="405" r:id="rId4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20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494"/>
    <p:restoredTop sz="94709"/>
  </p:normalViewPr>
  <p:slideViewPr>
    <p:cSldViewPr snapToGrid="0" snapToObjects="1">
      <p:cViewPr varScale="1">
        <p:scale>
          <a:sx n="101" d="100"/>
          <a:sy n="101" d="100"/>
        </p:scale>
        <p:origin x="216" y="53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50D35200-7CDD-3247-8047-6546224CC5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887D70F1-B16B-1447-BAEA-DBBF05EEE9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B533C7-9159-E545-9CED-A48D4B1713DB}" type="datetimeFigureOut">
              <a:rPr lang="sv-SE" smtClean="0"/>
              <a:t>2022-06-14</a:t>
            </a:fld>
            <a:endParaRPr lang="sv-SE"/>
          </a:p>
        </p:txBody>
      </p:sp>
      <p:sp>
        <p:nvSpPr>
          <p:cNvPr id="4" name="Platshållare för sidfot 3">
            <a:extLst>
              <a:ext uri="{FF2B5EF4-FFF2-40B4-BE49-F238E27FC236}">
                <a16:creationId xmlns:a16="http://schemas.microsoft.com/office/drawing/2014/main" id="{91686369-4002-FB4F-BA1B-46E4E69FD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94BD8D3D-08D0-214B-978F-D02D32B8BB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496D4E-DD60-1642-9BB3-F527B18931EE}" type="slidenum">
              <a:rPr lang="sv-SE" smtClean="0"/>
              <a:t>‹#›</a:t>
            </a:fld>
            <a:endParaRPr lang="sv-SE"/>
          </a:p>
        </p:txBody>
      </p:sp>
    </p:spTree>
    <p:extLst>
      <p:ext uri="{BB962C8B-B14F-4D97-AF65-F5344CB8AC3E}">
        <p14:creationId xmlns:p14="http://schemas.microsoft.com/office/powerpoint/2010/main" val="417101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3345AC-9D85-1C4C-AAD6-2630BB418774}" type="datetimeFigureOut">
              <a:rPr lang="sv-SE" smtClean="0"/>
              <a:t>2022-06-14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sv-SE"/>
              <a:t>Redigera format för bakgrundstext
Nivå två
Nivå tre
Nivå fyra
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DFE31-070A-3345-B8C1-38D46739E759}" type="slidenum">
              <a:rPr lang="sv-SE" smtClean="0"/>
              <a:t>‹#›</a:t>
            </a:fld>
            <a:endParaRPr lang="sv-SE"/>
          </a:p>
        </p:txBody>
      </p:sp>
    </p:spTree>
    <p:extLst>
      <p:ext uri="{BB962C8B-B14F-4D97-AF65-F5344CB8AC3E}">
        <p14:creationId xmlns:p14="http://schemas.microsoft.com/office/powerpoint/2010/main" val="2686116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F3DFE31-070A-3345-B8C1-38D46739E759}" type="slidenum">
              <a:rPr lang="sv-SE" smtClean="0"/>
              <a:t>1</a:t>
            </a:fld>
            <a:endParaRPr lang="sv-SE"/>
          </a:p>
        </p:txBody>
      </p:sp>
    </p:spTree>
    <p:extLst>
      <p:ext uri="{BB962C8B-B14F-4D97-AF65-F5344CB8AC3E}">
        <p14:creationId xmlns:p14="http://schemas.microsoft.com/office/powerpoint/2010/main" val="175037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BBFC7959-FA8A-3040-A554-CA8BF02CCF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241F6E-4590-DF40-A03F-BB132EEBCD7B}" type="slidenum">
              <a:rPr lang="sv-SE" altLang="sv-SE" sz="1200"/>
              <a:pPr/>
              <a:t>11</a:t>
            </a:fld>
            <a:endParaRPr lang="sv-SE" altLang="sv-SE" sz="1200"/>
          </a:p>
        </p:txBody>
      </p:sp>
      <p:sp>
        <p:nvSpPr>
          <p:cNvPr id="77826" name="Rectangle 7">
            <a:extLst>
              <a:ext uri="{FF2B5EF4-FFF2-40B4-BE49-F238E27FC236}">
                <a16:creationId xmlns:a16="http://schemas.microsoft.com/office/drawing/2014/main" id="{12400EC3-B2C0-DC4E-8F27-F0A3D30D45B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6AB1C68A-E6C0-5D4E-9E86-22A345BB5EDE}" type="slidenum">
              <a:rPr lang="sv-SE" altLang="sv-SE" sz="1200"/>
              <a:pPr algn="r"/>
              <a:t>11</a:t>
            </a:fld>
            <a:endParaRPr lang="sv-SE" altLang="sv-SE" sz="1200"/>
          </a:p>
        </p:txBody>
      </p:sp>
      <p:sp>
        <p:nvSpPr>
          <p:cNvPr id="77827" name="Rectangle 2">
            <a:extLst>
              <a:ext uri="{FF2B5EF4-FFF2-40B4-BE49-F238E27FC236}">
                <a16:creationId xmlns:a16="http://schemas.microsoft.com/office/drawing/2014/main" id="{48B9FDAC-E4FB-2C45-A142-35F81C118343}"/>
              </a:ext>
            </a:extLst>
          </p:cNvPr>
          <p:cNvSpPr>
            <a:spLocks noGrp="1" noRot="1" noChangeAspect="1" noChangeArrowheads="1" noTextEdit="1"/>
          </p:cNvSpPr>
          <p:nvPr>
            <p:ph type="sldImg"/>
          </p:nvPr>
        </p:nvSpPr>
        <p:spPr>
          <a:solidFill>
            <a:srgbClr val="FFFFFF"/>
          </a:solidFill>
          <a:ln/>
        </p:spPr>
      </p:sp>
      <p:sp>
        <p:nvSpPr>
          <p:cNvPr id="77828" name="Rectangle 3">
            <a:extLst>
              <a:ext uri="{FF2B5EF4-FFF2-40B4-BE49-F238E27FC236}">
                <a16:creationId xmlns:a16="http://schemas.microsoft.com/office/drawing/2014/main" id="{CCC60E50-B196-714E-B0E4-D723488F412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sv-SE" altLang="sv-SE">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67819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p:cNvSpPr>
          <p:nvPr>
            <p:ph type="sldImg"/>
          </p:nvPr>
        </p:nvSpPr>
        <p:spPr>
          <a:solidFill>
            <a:srgbClr val="FFFFFF"/>
          </a:solidFill>
          <a:ln/>
        </p:spPr>
      </p:sp>
      <p:sp>
        <p:nvSpPr>
          <p:cNvPr id="83971" name="Rectangle 3"/>
          <p:cNvSpPr>
            <a:spLocks noGrp="1" noChangeArrowheads="1"/>
          </p:cNvSpPr>
          <p:nvPr>
            <p:ph type="body" idx="1"/>
          </p:nvPr>
        </p:nvSpPr>
        <p:spPr>
          <a:solidFill>
            <a:srgbClr val="FFFFFF"/>
          </a:solidFill>
          <a:ln>
            <a:solidFill>
              <a:srgbClr val="000000"/>
            </a:solidFill>
          </a:ln>
        </p:spPr>
        <p:txBody>
          <a:bodyPr/>
          <a:lstStyle/>
          <a:p>
            <a:endParaRPr lang="en-GB"/>
          </a:p>
        </p:txBody>
      </p:sp>
    </p:spTree>
    <p:extLst>
      <p:ext uri="{BB962C8B-B14F-4D97-AF65-F5344CB8AC3E}">
        <p14:creationId xmlns:p14="http://schemas.microsoft.com/office/powerpoint/2010/main" val="2129828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1B8940-788B-064D-BD1A-638841EE9A03}"/>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9285E9CB-09F2-2949-ABAF-D04C251776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214E4DE-C4D8-1241-A096-3F752ACCDA5B}"/>
              </a:ext>
            </a:extLst>
          </p:cNvPr>
          <p:cNvSpPr>
            <a:spLocks noGrp="1"/>
          </p:cNvSpPr>
          <p:nvPr>
            <p:ph type="dt" sz="half" idx="10"/>
          </p:nvPr>
        </p:nvSpPr>
        <p:spPr/>
        <p:txBody>
          <a:bodyPr/>
          <a:lstStyle/>
          <a:p>
            <a:fld id="{28672E45-C030-DD4E-9197-5A1D2673B379}" type="datetime1">
              <a:rPr lang="sv-SE" smtClean="0"/>
              <a:t>2022-06-14</a:t>
            </a:fld>
            <a:endParaRPr lang="sv-SE"/>
          </a:p>
        </p:txBody>
      </p:sp>
      <p:sp>
        <p:nvSpPr>
          <p:cNvPr id="5" name="Platshållare för sidfot 4">
            <a:extLst>
              <a:ext uri="{FF2B5EF4-FFF2-40B4-BE49-F238E27FC236}">
                <a16:creationId xmlns:a16="http://schemas.microsoft.com/office/drawing/2014/main" id="{ABC357C1-A9FC-1341-B596-DEF6C3E7EAB7}"/>
              </a:ext>
            </a:extLst>
          </p:cNvPr>
          <p:cNvSpPr>
            <a:spLocks noGrp="1"/>
          </p:cNvSpPr>
          <p:nvPr>
            <p:ph type="ftr" sz="quarter" idx="11"/>
          </p:nvPr>
        </p:nvSpPr>
        <p:spPr/>
        <p:txBody>
          <a:bodyPr/>
          <a:lstStyle/>
          <a:p>
            <a:r>
              <a:rPr lang="sv-SE"/>
              <a:t>Vibeke@vibekebing.se</a:t>
            </a:r>
          </a:p>
        </p:txBody>
      </p:sp>
      <p:sp>
        <p:nvSpPr>
          <p:cNvPr id="6" name="Platshållare för bildnummer 5">
            <a:extLst>
              <a:ext uri="{FF2B5EF4-FFF2-40B4-BE49-F238E27FC236}">
                <a16:creationId xmlns:a16="http://schemas.microsoft.com/office/drawing/2014/main" id="{2F681E36-1EDF-8F4C-BD9B-A7F464DE70F3}"/>
              </a:ext>
            </a:extLst>
          </p:cNvPr>
          <p:cNvSpPr>
            <a:spLocks noGrp="1"/>
          </p:cNvSpPr>
          <p:nvPr>
            <p:ph type="sldNum" sz="quarter" idx="12"/>
          </p:nvPr>
        </p:nvSpPr>
        <p:spPr/>
        <p:txBody>
          <a:bodyPr/>
          <a:lstStyle/>
          <a:p>
            <a:fld id="{4FBA4D89-7F99-EE49-BCEC-015C3FB71E5C}" type="slidenum">
              <a:rPr lang="sv-SE" smtClean="0"/>
              <a:t>‹#›</a:t>
            </a:fld>
            <a:endParaRPr lang="sv-SE"/>
          </a:p>
        </p:txBody>
      </p:sp>
    </p:spTree>
    <p:extLst>
      <p:ext uri="{BB962C8B-B14F-4D97-AF65-F5344CB8AC3E}">
        <p14:creationId xmlns:p14="http://schemas.microsoft.com/office/powerpoint/2010/main" val="1217753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A4B4AF-68AD-334F-8168-6E7D6794EB08}"/>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53B145C-6ED2-8C48-ADEA-4DF4E2367545}"/>
              </a:ext>
            </a:extLst>
          </p:cNvPr>
          <p:cNvSpPr>
            <a:spLocks noGrp="1"/>
          </p:cNvSpPr>
          <p:nvPr>
            <p:ph type="body" orient="vert" idx="1"/>
          </p:nvPr>
        </p:nvSpPr>
        <p:spPr/>
        <p:txBody>
          <a:bodyPr vert="eaVert"/>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17BC264F-7433-E94B-AC77-9F3255209F16}"/>
              </a:ext>
            </a:extLst>
          </p:cNvPr>
          <p:cNvSpPr>
            <a:spLocks noGrp="1"/>
          </p:cNvSpPr>
          <p:nvPr>
            <p:ph type="dt" sz="half" idx="10"/>
          </p:nvPr>
        </p:nvSpPr>
        <p:spPr/>
        <p:txBody>
          <a:bodyPr/>
          <a:lstStyle/>
          <a:p>
            <a:fld id="{F58C35FB-F198-AC44-B965-A103144D0739}" type="datetime1">
              <a:rPr lang="sv-SE" smtClean="0"/>
              <a:t>2022-06-14</a:t>
            </a:fld>
            <a:endParaRPr lang="sv-SE"/>
          </a:p>
        </p:txBody>
      </p:sp>
      <p:sp>
        <p:nvSpPr>
          <p:cNvPr id="5" name="Platshållare för sidfot 4">
            <a:extLst>
              <a:ext uri="{FF2B5EF4-FFF2-40B4-BE49-F238E27FC236}">
                <a16:creationId xmlns:a16="http://schemas.microsoft.com/office/drawing/2014/main" id="{57285899-EB77-4B45-9469-DEA2FEF26D95}"/>
              </a:ext>
            </a:extLst>
          </p:cNvPr>
          <p:cNvSpPr>
            <a:spLocks noGrp="1"/>
          </p:cNvSpPr>
          <p:nvPr>
            <p:ph type="ftr" sz="quarter" idx="11"/>
          </p:nvPr>
        </p:nvSpPr>
        <p:spPr/>
        <p:txBody>
          <a:bodyPr/>
          <a:lstStyle/>
          <a:p>
            <a:r>
              <a:rPr lang="sv-SE"/>
              <a:t>Vibeke@vibekebing.se</a:t>
            </a:r>
          </a:p>
        </p:txBody>
      </p:sp>
      <p:sp>
        <p:nvSpPr>
          <p:cNvPr id="6" name="Platshållare för bildnummer 5">
            <a:extLst>
              <a:ext uri="{FF2B5EF4-FFF2-40B4-BE49-F238E27FC236}">
                <a16:creationId xmlns:a16="http://schemas.microsoft.com/office/drawing/2014/main" id="{92D7A480-5988-6D47-919C-6A610D7EF376}"/>
              </a:ext>
            </a:extLst>
          </p:cNvPr>
          <p:cNvSpPr>
            <a:spLocks noGrp="1"/>
          </p:cNvSpPr>
          <p:nvPr>
            <p:ph type="sldNum" sz="quarter" idx="12"/>
          </p:nvPr>
        </p:nvSpPr>
        <p:spPr/>
        <p:txBody>
          <a:bodyPr/>
          <a:lstStyle/>
          <a:p>
            <a:fld id="{4FBA4D89-7F99-EE49-BCEC-015C3FB71E5C}" type="slidenum">
              <a:rPr lang="sv-SE" smtClean="0"/>
              <a:t>‹#›</a:t>
            </a:fld>
            <a:endParaRPr lang="sv-SE"/>
          </a:p>
        </p:txBody>
      </p:sp>
    </p:spTree>
    <p:extLst>
      <p:ext uri="{BB962C8B-B14F-4D97-AF65-F5344CB8AC3E}">
        <p14:creationId xmlns:p14="http://schemas.microsoft.com/office/powerpoint/2010/main" val="2009648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980147BF-890B-9845-84B4-2386E429BA90}"/>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7FB628C-6623-AF4B-B95C-3275DD2616F4}"/>
              </a:ext>
            </a:extLst>
          </p:cNvPr>
          <p:cNvSpPr>
            <a:spLocks noGrp="1"/>
          </p:cNvSpPr>
          <p:nvPr>
            <p:ph type="body" orient="vert" idx="1"/>
          </p:nvPr>
        </p:nvSpPr>
        <p:spPr>
          <a:xfrm>
            <a:off x="838200" y="365125"/>
            <a:ext cx="7734300" cy="5811838"/>
          </a:xfrm>
        </p:spPr>
        <p:txBody>
          <a:bodyPr vert="eaVert"/>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53911794-8F71-AC42-9514-4C19CEC7B094}"/>
              </a:ext>
            </a:extLst>
          </p:cNvPr>
          <p:cNvSpPr>
            <a:spLocks noGrp="1"/>
          </p:cNvSpPr>
          <p:nvPr>
            <p:ph type="dt" sz="half" idx="10"/>
          </p:nvPr>
        </p:nvSpPr>
        <p:spPr/>
        <p:txBody>
          <a:bodyPr/>
          <a:lstStyle/>
          <a:p>
            <a:fld id="{2AFD181F-20DE-F944-BE27-CEDF64354819}" type="datetime1">
              <a:rPr lang="sv-SE" smtClean="0"/>
              <a:t>2022-06-14</a:t>
            </a:fld>
            <a:endParaRPr lang="sv-SE"/>
          </a:p>
        </p:txBody>
      </p:sp>
      <p:sp>
        <p:nvSpPr>
          <p:cNvPr id="5" name="Platshållare för sidfot 4">
            <a:extLst>
              <a:ext uri="{FF2B5EF4-FFF2-40B4-BE49-F238E27FC236}">
                <a16:creationId xmlns:a16="http://schemas.microsoft.com/office/drawing/2014/main" id="{2BB53E80-099C-2E44-81E2-575B707C81D3}"/>
              </a:ext>
            </a:extLst>
          </p:cNvPr>
          <p:cNvSpPr>
            <a:spLocks noGrp="1"/>
          </p:cNvSpPr>
          <p:nvPr>
            <p:ph type="ftr" sz="quarter" idx="11"/>
          </p:nvPr>
        </p:nvSpPr>
        <p:spPr/>
        <p:txBody>
          <a:bodyPr/>
          <a:lstStyle/>
          <a:p>
            <a:r>
              <a:rPr lang="sv-SE"/>
              <a:t>Vibeke@vibekebing.se</a:t>
            </a:r>
          </a:p>
        </p:txBody>
      </p:sp>
      <p:sp>
        <p:nvSpPr>
          <p:cNvPr id="6" name="Platshållare för bildnummer 5">
            <a:extLst>
              <a:ext uri="{FF2B5EF4-FFF2-40B4-BE49-F238E27FC236}">
                <a16:creationId xmlns:a16="http://schemas.microsoft.com/office/drawing/2014/main" id="{CA586F40-2943-5D4D-B6AD-FDB0A0691470}"/>
              </a:ext>
            </a:extLst>
          </p:cNvPr>
          <p:cNvSpPr>
            <a:spLocks noGrp="1"/>
          </p:cNvSpPr>
          <p:nvPr>
            <p:ph type="sldNum" sz="quarter" idx="12"/>
          </p:nvPr>
        </p:nvSpPr>
        <p:spPr/>
        <p:txBody>
          <a:bodyPr/>
          <a:lstStyle/>
          <a:p>
            <a:fld id="{4FBA4D89-7F99-EE49-BCEC-015C3FB71E5C}" type="slidenum">
              <a:rPr lang="sv-SE" smtClean="0"/>
              <a:t>‹#›</a:t>
            </a:fld>
            <a:endParaRPr lang="sv-SE"/>
          </a:p>
        </p:txBody>
      </p:sp>
    </p:spTree>
    <p:extLst>
      <p:ext uri="{BB962C8B-B14F-4D97-AF65-F5344CB8AC3E}">
        <p14:creationId xmlns:p14="http://schemas.microsoft.com/office/powerpoint/2010/main" val="1716144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sv-SE"/>
              <a:t>Redigera format för bakgrundstext
Nivå två
Nivå tre
Nivå fyra
Nivå fem</a:t>
            </a:r>
            <a:endParaRPr lang="en-US" dirty="0"/>
          </a:p>
        </p:txBody>
      </p:sp>
      <p:sp>
        <p:nvSpPr>
          <p:cNvPr id="4" name="Date Placeholder 3"/>
          <p:cNvSpPr>
            <a:spLocks noGrp="1"/>
          </p:cNvSpPr>
          <p:nvPr>
            <p:ph type="dt" sz="half" idx="10"/>
          </p:nvPr>
        </p:nvSpPr>
        <p:spPr/>
        <p:txBody>
          <a:bodyPr/>
          <a:lstStyle/>
          <a:p>
            <a:fld id="{06499038-9EB5-3449-ADF8-01E53C863CF8}" type="datetime1">
              <a:rPr lang="sv-SE" smtClean="0"/>
              <a:t>2022-06-14</a:t>
            </a:fld>
            <a:endParaRPr lang="en-GB"/>
          </a:p>
        </p:txBody>
      </p:sp>
      <p:sp>
        <p:nvSpPr>
          <p:cNvPr id="5" name="Footer Placeholder 4"/>
          <p:cNvSpPr>
            <a:spLocks noGrp="1"/>
          </p:cNvSpPr>
          <p:nvPr>
            <p:ph type="ftr" sz="quarter" idx="11"/>
          </p:nvPr>
        </p:nvSpPr>
        <p:spPr/>
        <p:txBody>
          <a:bodyPr/>
          <a:lstStyle/>
          <a:p>
            <a:r>
              <a:rPr lang="en-GB"/>
              <a:t>Vibeke@vibekebing.se</a:t>
            </a:r>
          </a:p>
        </p:txBody>
      </p:sp>
      <p:sp>
        <p:nvSpPr>
          <p:cNvPr id="6" name="Slide Number Placeholder 5"/>
          <p:cNvSpPr>
            <a:spLocks noGrp="1"/>
          </p:cNvSpPr>
          <p:nvPr>
            <p:ph type="sldNum" sz="quarter" idx="12"/>
          </p:nvPr>
        </p:nvSpPr>
        <p:spPr/>
        <p:txBody>
          <a:bodyPr/>
          <a:lstStyle/>
          <a:p>
            <a:fld id="{8CBF6874-D0CA-714A-B440-3A397E7E11F4}" type="slidenum">
              <a:rPr lang="en-GB" smtClean="0"/>
              <a:t>‹#›</a:t>
            </a:fld>
            <a:endParaRPr lang="en-GB"/>
          </a:p>
        </p:txBody>
      </p:sp>
    </p:spTree>
    <p:extLst>
      <p:ext uri="{BB962C8B-B14F-4D97-AF65-F5344CB8AC3E}">
        <p14:creationId xmlns:p14="http://schemas.microsoft.com/office/powerpoint/2010/main" val="4007191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p:spPr>
        <p:txBody>
          <a:bodyPr/>
          <a:lstStyle/>
          <a:p>
            <a:r>
              <a:rPr lang="sv-SE"/>
              <a:t>Klicka här för att ändra format</a:t>
            </a:r>
          </a:p>
        </p:txBody>
      </p:sp>
      <p:sp>
        <p:nvSpPr>
          <p:cNvPr id="3" name="Platshållare för text 2"/>
          <p:cNvSpPr>
            <a:spLocks noGrp="1"/>
          </p:cNvSpPr>
          <p:nvPr>
            <p:ph type="body" sz="half" idx="1"/>
          </p:nvPr>
        </p:nvSpPr>
        <p:spPr>
          <a:xfrm>
            <a:off x="609600" y="1600201"/>
            <a:ext cx="5384800" cy="45259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1"/>
            <a:ext cx="5384800" cy="45259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p:cNvSpPr>
            <a:spLocks noGrp="1" noChangeArrowheads="1"/>
          </p:cNvSpPr>
          <p:nvPr>
            <p:ph type="dt" sz="half" idx="10"/>
          </p:nvPr>
        </p:nvSpPr>
        <p:spPr>
          <a:ln/>
        </p:spPr>
        <p:txBody>
          <a:bodyPr/>
          <a:lstStyle>
            <a:lvl1pPr>
              <a:defRPr/>
            </a:lvl1pPr>
          </a:lstStyle>
          <a:p>
            <a:pPr>
              <a:defRPr/>
            </a:pPr>
            <a:fld id="{66C54DC5-01CA-1847-AC3B-F36F0829EA06}" type="datetime1">
              <a:rPr lang="sv-SE" smtClean="0"/>
              <a:t>2022-06-14</a:t>
            </a:fld>
            <a:endParaRPr lang="sv-SE"/>
          </a:p>
        </p:txBody>
      </p:sp>
      <p:sp>
        <p:nvSpPr>
          <p:cNvPr id="6" name="Rectangle 5"/>
          <p:cNvSpPr>
            <a:spLocks noGrp="1" noChangeArrowheads="1"/>
          </p:cNvSpPr>
          <p:nvPr>
            <p:ph type="ftr" sz="quarter" idx="11"/>
          </p:nvPr>
        </p:nvSpPr>
        <p:spPr>
          <a:ln/>
        </p:spPr>
        <p:txBody>
          <a:bodyPr/>
          <a:lstStyle>
            <a:lvl1pPr>
              <a:defRPr/>
            </a:lvl1pPr>
          </a:lstStyle>
          <a:p>
            <a:pPr>
              <a:defRPr/>
            </a:pPr>
            <a:r>
              <a:rPr lang="sv-SE"/>
              <a:t>Vibeke Bing vibeke@vibekebing.se</a:t>
            </a:r>
          </a:p>
        </p:txBody>
      </p:sp>
      <p:sp>
        <p:nvSpPr>
          <p:cNvPr id="7" name="Rectangle 6"/>
          <p:cNvSpPr>
            <a:spLocks noGrp="1" noChangeArrowheads="1"/>
          </p:cNvSpPr>
          <p:nvPr>
            <p:ph type="sldNum" sz="quarter" idx="12"/>
          </p:nvPr>
        </p:nvSpPr>
        <p:spPr>
          <a:ln/>
        </p:spPr>
        <p:txBody>
          <a:bodyPr/>
          <a:lstStyle>
            <a:lvl1pPr>
              <a:defRPr/>
            </a:lvl1pPr>
          </a:lstStyle>
          <a:p>
            <a:pPr>
              <a:defRPr/>
            </a:pPr>
            <a:fld id="{9909728D-28ED-4840-B2FE-4054F6F01FF9}" type="slidenum">
              <a:rPr lang="sv-SE"/>
              <a:pPr>
                <a:defRPr/>
              </a:pPr>
              <a:t>‹#›</a:t>
            </a:fld>
            <a:endParaRPr lang="sv-SE"/>
          </a:p>
        </p:txBody>
      </p:sp>
    </p:spTree>
    <p:extLst>
      <p:ext uri="{BB962C8B-B14F-4D97-AF65-F5344CB8AC3E}">
        <p14:creationId xmlns:p14="http://schemas.microsoft.com/office/powerpoint/2010/main" val="259192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p:spPr>
        <p:txBody>
          <a:bodyPr/>
          <a:lstStyle/>
          <a:p>
            <a:r>
              <a:rPr lang="sv-SE"/>
              <a:t>Klicka här för att ändra format</a:t>
            </a:r>
          </a:p>
        </p:txBody>
      </p:sp>
      <p:sp>
        <p:nvSpPr>
          <p:cNvPr id="3" name="Platshållare för innehåll 2"/>
          <p:cNvSpPr>
            <a:spLocks noGrp="1"/>
          </p:cNvSpPr>
          <p:nvPr>
            <p:ph sz="half" idx="1"/>
          </p:nvPr>
        </p:nvSpPr>
        <p:spPr>
          <a:xfrm>
            <a:off x="609600" y="1600201"/>
            <a:ext cx="5384800" cy="45259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197600" y="1600201"/>
            <a:ext cx="5384800" cy="45259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p:cNvSpPr>
            <a:spLocks noGrp="1" noChangeArrowheads="1"/>
          </p:cNvSpPr>
          <p:nvPr>
            <p:ph type="dt" sz="half" idx="10"/>
          </p:nvPr>
        </p:nvSpPr>
        <p:spPr>
          <a:ln/>
        </p:spPr>
        <p:txBody>
          <a:bodyPr/>
          <a:lstStyle>
            <a:lvl1pPr>
              <a:defRPr/>
            </a:lvl1pPr>
          </a:lstStyle>
          <a:p>
            <a:pPr>
              <a:defRPr/>
            </a:pPr>
            <a:endParaRPr lang="sv-SE"/>
          </a:p>
        </p:txBody>
      </p:sp>
      <p:sp>
        <p:nvSpPr>
          <p:cNvPr id="6" name="Rectangle 5"/>
          <p:cNvSpPr>
            <a:spLocks noGrp="1" noChangeArrowheads="1"/>
          </p:cNvSpPr>
          <p:nvPr>
            <p:ph type="ftr" sz="quarter" idx="11"/>
          </p:nvPr>
        </p:nvSpPr>
        <p:spPr>
          <a:ln/>
        </p:spPr>
        <p:txBody>
          <a:bodyPr/>
          <a:lstStyle>
            <a:lvl1pPr>
              <a:defRPr/>
            </a:lvl1pPr>
          </a:lstStyle>
          <a:p>
            <a:pPr>
              <a:defRPr/>
            </a:pPr>
            <a:r>
              <a:rPr lang="sv-SE"/>
              <a:t>vibeke@vibekebing.se</a:t>
            </a:r>
          </a:p>
        </p:txBody>
      </p:sp>
      <p:sp>
        <p:nvSpPr>
          <p:cNvPr id="7" name="Rectangle 6"/>
          <p:cNvSpPr>
            <a:spLocks noGrp="1" noChangeArrowheads="1"/>
          </p:cNvSpPr>
          <p:nvPr>
            <p:ph type="sldNum" sz="quarter" idx="12"/>
          </p:nvPr>
        </p:nvSpPr>
        <p:spPr>
          <a:ln/>
        </p:spPr>
        <p:txBody>
          <a:bodyPr/>
          <a:lstStyle>
            <a:lvl1pPr>
              <a:defRPr/>
            </a:lvl1pPr>
          </a:lstStyle>
          <a:p>
            <a:pPr>
              <a:defRPr/>
            </a:pPr>
            <a:fld id="{BA7048A5-F60D-A746-8A16-7C9BC7C615B0}" type="slidenum">
              <a:rPr lang="sv-SE"/>
              <a:pPr>
                <a:defRPr/>
              </a:pPr>
              <a:t>‹#›</a:t>
            </a:fld>
            <a:endParaRPr lang="sv-SE"/>
          </a:p>
        </p:txBody>
      </p:sp>
    </p:spTree>
    <p:extLst>
      <p:ext uri="{BB962C8B-B14F-4D97-AF65-F5344CB8AC3E}">
        <p14:creationId xmlns:p14="http://schemas.microsoft.com/office/powerpoint/2010/main" val="1448823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Klicka här för att ändra format</a:t>
            </a:r>
          </a:p>
        </p:txBody>
      </p:sp>
      <p:sp>
        <p:nvSpPr>
          <p:cNvPr id="3" name="Rectangle 4">
            <a:extLst>
              <a:ext uri="{FF2B5EF4-FFF2-40B4-BE49-F238E27FC236}">
                <a16:creationId xmlns:a16="http://schemas.microsoft.com/office/drawing/2014/main" id="{41B7C072-8632-7A40-A0F5-E317F500D9EA}"/>
              </a:ext>
            </a:extLst>
          </p:cNvPr>
          <p:cNvSpPr>
            <a:spLocks noGrp="1" noChangeArrowheads="1"/>
          </p:cNvSpPr>
          <p:nvPr>
            <p:ph type="dt" sz="half" idx="10"/>
          </p:nvPr>
        </p:nvSpPr>
        <p:spPr>
          <a:ln/>
        </p:spPr>
        <p:txBody>
          <a:bodyPr/>
          <a:lstStyle>
            <a:lvl1pPr>
              <a:defRPr/>
            </a:lvl1pPr>
          </a:lstStyle>
          <a:p>
            <a:pPr>
              <a:defRPr/>
            </a:pPr>
            <a:endParaRPr lang="en-GB" altLang="sv-SE"/>
          </a:p>
        </p:txBody>
      </p:sp>
      <p:sp>
        <p:nvSpPr>
          <p:cNvPr id="4" name="Rectangle 5">
            <a:extLst>
              <a:ext uri="{FF2B5EF4-FFF2-40B4-BE49-F238E27FC236}">
                <a16:creationId xmlns:a16="http://schemas.microsoft.com/office/drawing/2014/main" id="{F2748350-D198-7E48-A2E2-D15D1CAF0EB7}"/>
              </a:ext>
            </a:extLst>
          </p:cNvPr>
          <p:cNvSpPr>
            <a:spLocks noGrp="1" noChangeArrowheads="1"/>
          </p:cNvSpPr>
          <p:nvPr>
            <p:ph type="ftr" sz="quarter" idx="11"/>
          </p:nvPr>
        </p:nvSpPr>
        <p:spPr>
          <a:ln/>
        </p:spPr>
        <p:txBody>
          <a:bodyPr/>
          <a:lstStyle>
            <a:lvl1pPr>
              <a:defRPr/>
            </a:lvl1pPr>
          </a:lstStyle>
          <a:p>
            <a:pPr>
              <a:defRPr/>
            </a:pPr>
            <a:r>
              <a:rPr lang="sv-SE" altLang="sv-SE"/>
              <a:t>vibeke@vibekebing.se</a:t>
            </a:r>
            <a:endParaRPr lang="en-GB" altLang="sv-SE"/>
          </a:p>
        </p:txBody>
      </p:sp>
      <p:sp>
        <p:nvSpPr>
          <p:cNvPr id="6" name="Rectangle 6">
            <a:extLst>
              <a:ext uri="{FF2B5EF4-FFF2-40B4-BE49-F238E27FC236}">
                <a16:creationId xmlns:a16="http://schemas.microsoft.com/office/drawing/2014/main" id="{CA8AF5BC-2B9E-C34E-86CC-924123A9B56D}"/>
              </a:ext>
            </a:extLst>
          </p:cNvPr>
          <p:cNvSpPr>
            <a:spLocks noGrp="1" noChangeArrowheads="1"/>
          </p:cNvSpPr>
          <p:nvPr>
            <p:ph type="sldNum" sz="quarter" idx="12"/>
          </p:nvPr>
        </p:nvSpPr>
        <p:spPr>
          <a:ln/>
        </p:spPr>
        <p:txBody>
          <a:bodyPr/>
          <a:lstStyle>
            <a:lvl1pPr>
              <a:defRPr/>
            </a:lvl1pPr>
          </a:lstStyle>
          <a:p>
            <a:pPr>
              <a:defRPr/>
            </a:pPr>
            <a:fld id="{08708117-AC0A-3A47-AA71-0583D29B1709}" type="slidenum">
              <a:rPr lang="en-GB" altLang="sv-SE"/>
              <a:pPr>
                <a:defRPr/>
              </a:pPr>
              <a:t>‹#›</a:t>
            </a:fld>
            <a:endParaRPr lang="en-GB" altLang="sv-SE"/>
          </a:p>
        </p:txBody>
      </p:sp>
    </p:spTree>
    <p:extLst>
      <p:ext uri="{BB962C8B-B14F-4D97-AF65-F5344CB8AC3E}">
        <p14:creationId xmlns:p14="http://schemas.microsoft.com/office/powerpoint/2010/main" val="4050456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Rubrik och fyra innehållsdelar">
    <p:spTree>
      <p:nvGrpSpPr>
        <p:cNvPr id="1" name=""/>
        <p:cNvGrpSpPr/>
        <p:nvPr/>
      </p:nvGrpSpPr>
      <p:grpSpPr>
        <a:xfrm>
          <a:off x="0" y="0"/>
          <a:ext cx="0" cy="0"/>
          <a:chOff x="0" y="0"/>
          <a:chExt cx="0" cy="0"/>
        </a:xfrm>
      </p:grpSpPr>
      <p:sp>
        <p:nvSpPr>
          <p:cNvPr id="2" name="Rubrik 1"/>
          <p:cNvSpPr>
            <a:spLocks noGrp="1"/>
          </p:cNvSpPr>
          <p:nvPr>
            <p:ph type="title" sz="quarter"/>
          </p:nvPr>
        </p:nvSpPr>
        <p:spPr>
          <a:xfrm>
            <a:off x="609600" y="274638"/>
            <a:ext cx="10972800" cy="1143000"/>
          </a:xfrm>
        </p:spPr>
        <p:txBody>
          <a:bodyPr/>
          <a:lstStyle/>
          <a:p>
            <a:r>
              <a:rPr lang="sv-SE"/>
              <a:t>Klicka här för att ändra format</a:t>
            </a:r>
          </a:p>
        </p:txBody>
      </p:sp>
      <p:sp>
        <p:nvSpPr>
          <p:cNvPr id="3" name="Platshållare för innehåll 2"/>
          <p:cNvSpPr>
            <a:spLocks noGrp="1"/>
          </p:cNvSpPr>
          <p:nvPr>
            <p:ph sz="quarter" idx="1"/>
          </p:nvPr>
        </p:nvSpPr>
        <p:spPr>
          <a:xfrm>
            <a:off x="609600" y="1600200"/>
            <a:ext cx="5384800" cy="21859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quarter" idx="2"/>
          </p:nvPr>
        </p:nvSpPr>
        <p:spPr>
          <a:xfrm>
            <a:off x="6197600" y="1600200"/>
            <a:ext cx="5384800" cy="21859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p:cNvSpPr>
            <a:spLocks noGrp="1"/>
          </p:cNvSpPr>
          <p:nvPr>
            <p:ph sz="quarter" idx="3"/>
          </p:nvPr>
        </p:nvSpPr>
        <p:spPr>
          <a:xfrm>
            <a:off x="609600" y="3938589"/>
            <a:ext cx="5384800" cy="21875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innehåll 5"/>
          <p:cNvSpPr>
            <a:spLocks noGrp="1"/>
          </p:cNvSpPr>
          <p:nvPr>
            <p:ph sz="quarter" idx="4"/>
          </p:nvPr>
        </p:nvSpPr>
        <p:spPr>
          <a:xfrm>
            <a:off x="6197600" y="3938589"/>
            <a:ext cx="5384800" cy="21875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p:cNvSpPr>
            <a:spLocks noGrp="1" noChangeArrowheads="1"/>
          </p:cNvSpPr>
          <p:nvPr>
            <p:ph type="dt" sz="half" idx="10"/>
          </p:nvPr>
        </p:nvSpPr>
        <p:spPr/>
        <p:txBody>
          <a:bodyPr/>
          <a:lstStyle>
            <a:lvl1pPr>
              <a:defRPr smtClean="0"/>
            </a:lvl1pPr>
          </a:lstStyle>
          <a:p>
            <a:pPr>
              <a:defRPr/>
            </a:pPr>
            <a:fld id="{06376A8D-E4B8-604E-9A98-D547686FDCFE}" type="datetime1">
              <a:rPr lang="sv-SE" smtClean="0"/>
              <a:t>2022-06-14</a:t>
            </a:fld>
            <a:endParaRPr lang="sv-SE"/>
          </a:p>
        </p:txBody>
      </p:sp>
      <p:sp>
        <p:nvSpPr>
          <p:cNvPr id="8" name="Rectangle 5"/>
          <p:cNvSpPr>
            <a:spLocks noGrp="1" noChangeArrowheads="1"/>
          </p:cNvSpPr>
          <p:nvPr>
            <p:ph type="ftr" sz="quarter" idx="11"/>
          </p:nvPr>
        </p:nvSpPr>
        <p:spPr/>
        <p:txBody>
          <a:bodyPr/>
          <a:lstStyle>
            <a:lvl1pPr>
              <a:defRPr/>
            </a:lvl1pPr>
          </a:lstStyle>
          <a:p>
            <a:r>
              <a:rPr lang="sv-SE"/>
              <a:t>Vibeke Bing vibeke@vibekebing.se</a:t>
            </a:r>
          </a:p>
        </p:txBody>
      </p:sp>
      <p:sp>
        <p:nvSpPr>
          <p:cNvPr id="9" name="Rectangle 6"/>
          <p:cNvSpPr>
            <a:spLocks noGrp="1" noChangeArrowheads="1"/>
          </p:cNvSpPr>
          <p:nvPr>
            <p:ph type="sldNum" sz="quarter" idx="12"/>
          </p:nvPr>
        </p:nvSpPr>
        <p:spPr/>
        <p:txBody>
          <a:bodyPr/>
          <a:lstStyle>
            <a:lvl1pPr>
              <a:defRPr/>
            </a:lvl1pPr>
          </a:lstStyle>
          <a:p>
            <a:pPr>
              <a:defRPr/>
            </a:pPr>
            <a:fld id="{9CE16F91-065E-4A0B-86DD-FDBFC9F7BC78}" type="slidenum">
              <a:rPr lang="sv-SE"/>
              <a:pPr>
                <a:defRPr/>
              </a:pPr>
              <a:t>‹#›</a:t>
            </a:fld>
            <a:endParaRPr lang="sv-SE"/>
          </a:p>
        </p:txBody>
      </p:sp>
    </p:spTree>
    <p:extLst>
      <p:ext uri="{BB962C8B-B14F-4D97-AF65-F5344CB8AC3E}">
        <p14:creationId xmlns:p14="http://schemas.microsoft.com/office/powerpoint/2010/main" val="1893738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Tx">
  <p:cSld name="Rubrik, två innehållsdelar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E6B6AA-B726-3D4A-89CD-00FB5FAEEE1F}"/>
              </a:ext>
            </a:extLst>
          </p:cNvPr>
          <p:cNvSpPr>
            <a:spLocks noGrp="1"/>
          </p:cNvSpPr>
          <p:nvPr>
            <p:ph type="title"/>
          </p:nvPr>
        </p:nvSpPr>
        <p:spPr>
          <a:xfrm>
            <a:off x="609600" y="274638"/>
            <a:ext cx="10972800" cy="1143000"/>
          </a:xfrm>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B2603F87-1622-8F40-8CCD-E26B939B4DED}"/>
              </a:ext>
            </a:extLst>
          </p:cNvPr>
          <p:cNvSpPr>
            <a:spLocks noGrp="1"/>
          </p:cNvSpPr>
          <p:nvPr>
            <p:ph sz="quarter" idx="1"/>
          </p:nvPr>
        </p:nvSpPr>
        <p:spPr>
          <a:xfrm>
            <a:off x="609600" y="1600200"/>
            <a:ext cx="5384800" cy="2185988"/>
          </a:xfrm>
        </p:spPr>
        <p:txBody>
          <a:bodyPr/>
          <a:lstStyle/>
          <a:p>
            <a:r>
              <a:rPr lang="sv-SE"/>
              <a:t>Redigera format för bakgrundstext
Nivå två
Nivå tre
Nivå fyra
Nivå fem</a:t>
            </a:r>
            <a:endParaRPr lang="en-GB"/>
          </a:p>
        </p:txBody>
      </p:sp>
      <p:sp>
        <p:nvSpPr>
          <p:cNvPr id="4" name="Platshållare för innehåll 3">
            <a:extLst>
              <a:ext uri="{FF2B5EF4-FFF2-40B4-BE49-F238E27FC236}">
                <a16:creationId xmlns:a16="http://schemas.microsoft.com/office/drawing/2014/main" id="{4B74C6A7-965D-D94C-AEFF-59A30BD1E666}"/>
              </a:ext>
            </a:extLst>
          </p:cNvPr>
          <p:cNvSpPr>
            <a:spLocks noGrp="1"/>
          </p:cNvSpPr>
          <p:nvPr>
            <p:ph sz="quarter" idx="2"/>
          </p:nvPr>
        </p:nvSpPr>
        <p:spPr>
          <a:xfrm>
            <a:off x="609600" y="3938589"/>
            <a:ext cx="5384800" cy="2187575"/>
          </a:xfrm>
        </p:spPr>
        <p:txBody>
          <a:bodyPr/>
          <a:lstStyle/>
          <a:p>
            <a:r>
              <a:rPr lang="sv-SE"/>
              <a:t>Redigera format för bakgrundstext
Nivå två
Nivå tre
Nivå fyra
Nivå fem</a:t>
            </a:r>
            <a:endParaRPr lang="en-GB"/>
          </a:p>
        </p:txBody>
      </p:sp>
      <p:sp>
        <p:nvSpPr>
          <p:cNvPr id="5" name="Platshållare för text 4">
            <a:extLst>
              <a:ext uri="{FF2B5EF4-FFF2-40B4-BE49-F238E27FC236}">
                <a16:creationId xmlns:a16="http://schemas.microsoft.com/office/drawing/2014/main" id="{FB4EE382-9330-F14F-A9AA-7E067CDF06E5}"/>
              </a:ext>
            </a:extLst>
          </p:cNvPr>
          <p:cNvSpPr>
            <a:spLocks noGrp="1"/>
          </p:cNvSpPr>
          <p:nvPr>
            <p:ph type="body" sz="half" idx="3"/>
          </p:nvPr>
        </p:nvSpPr>
        <p:spPr>
          <a:xfrm>
            <a:off x="6197600" y="1600201"/>
            <a:ext cx="5384800" cy="4525963"/>
          </a:xfrm>
        </p:spPr>
        <p:txBody>
          <a:bodyPr/>
          <a:lstStyle/>
          <a:p>
            <a:r>
              <a:rPr lang="sv-SE"/>
              <a:t>Redigera format för bakgrundstext
Nivå två
Nivå tre
Nivå fyra
Nivå fem</a:t>
            </a:r>
            <a:endParaRPr lang="en-GB"/>
          </a:p>
        </p:txBody>
      </p:sp>
      <p:sp>
        <p:nvSpPr>
          <p:cNvPr id="6" name="Platshållare för datum 5">
            <a:extLst>
              <a:ext uri="{FF2B5EF4-FFF2-40B4-BE49-F238E27FC236}">
                <a16:creationId xmlns:a16="http://schemas.microsoft.com/office/drawing/2014/main" id="{8314EF18-7105-5640-BBB1-BD015987DFD4}"/>
              </a:ext>
            </a:extLst>
          </p:cNvPr>
          <p:cNvSpPr>
            <a:spLocks noGrp="1"/>
          </p:cNvSpPr>
          <p:nvPr>
            <p:ph type="dt" sz="half" idx="10"/>
          </p:nvPr>
        </p:nvSpPr>
        <p:spPr>
          <a:xfrm>
            <a:off x="609600" y="6245225"/>
            <a:ext cx="2844800" cy="476250"/>
          </a:xfrm>
        </p:spPr>
        <p:txBody>
          <a:bodyPr/>
          <a:lstStyle>
            <a:lvl1pPr>
              <a:defRPr/>
            </a:lvl1pPr>
          </a:lstStyle>
          <a:p>
            <a:endParaRPr lang="sv-SE" altLang="sv-SE"/>
          </a:p>
        </p:txBody>
      </p:sp>
      <p:sp>
        <p:nvSpPr>
          <p:cNvPr id="7" name="Platshållare för sidfot 6">
            <a:extLst>
              <a:ext uri="{FF2B5EF4-FFF2-40B4-BE49-F238E27FC236}">
                <a16:creationId xmlns:a16="http://schemas.microsoft.com/office/drawing/2014/main" id="{65E18562-A3C6-FC4C-8A66-12361F8B07D8}"/>
              </a:ext>
            </a:extLst>
          </p:cNvPr>
          <p:cNvSpPr>
            <a:spLocks noGrp="1"/>
          </p:cNvSpPr>
          <p:nvPr>
            <p:ph type="ftr" sz="quarter" idx="11"/>
          </p:nvPr>
        </p:nvSpPr>
        <p:spPr>
          <a:xfrm>
            <a:off x="4165600" y="6245225"/>
            <a:ext cx="3860800" cy="476250"/>
          </a:xfrm>
        </p:spPr>
        <p:txBody>
          <a:bodyPr/>
          <a:lstStyle>
            <a:lvl1pPr>
              <a:defRPr/>
            </a:lvl1pPr>
          </a:lstStyle>
          <a:p>
            <a:r>
              <a:rPr lang="sv-SE" altLang="sv-SE"/>
              <a:t>vibeke@vibekebing.se</a:t>
            </a:r>
          </a:p>
        </p:txBody>
      </p:sp>
      <p:sp>
        <p:nvSpPr>
          <p:cNvPr id="8" name="Platshållare för bildnummer 7">
            <a:extLst>
              <a:ext uri="{FF2B5EF4-FFF2-40B4-BE49-F238E27FC236}">
                <a16:creationId xmlns:a16="http://schemas.microsoft.com/office/drawing/2014/main" id="{F8EE8AC0-94E0-E34D-B98E-5A04C4858200}"/>
              </a:ext>
            </a:extLst>
          </p:cNvPr>
          <p:cNvSpPr>
            <a:spLocks noGrp="1"/>
          </p:cNvSpPr>
          <p:nvPr>
            <p:ph type="sldNum" sz="quarter" idx="12"/>
          </p:nvPr>
        </p:nvSpPr>
        <p:spPr>
          <a:xfrm>
            <a:off x="8737600" y="6245225"/>
            <a:ext cx="2844800" cy="476250"/>
          </a:xfrm>
        </p:spPr>
        <p:txBody>
          <a:bodyPr/>
          <a:lstStyle>
            <a:lvl1pPr>
              <a:defRPr/>
            </a:lvl1pPr>
          </a:lstStyle>
          <a:p>
            <a:fld id="{CFF8DAC5-FF26-384C-912D-8CE6AC0350AF}" type="slidenum">
              <a:rPr lang="sv-SE" altLang="sv-SE"/>
              <a:pPr/>
              <a:t>‹#›</a:t>
            </a:fld>
            <a:endParaRPr lang="sv-SE" altLang="sv-SE"/>
          </a:p>
        </p:txBody>
      </p:sp>
    </p:spTree>
    <p:extLst>
      <p:ext uri="{BB962C8B-B14F-4D97-AF65-F5344CB8AC3E}">
        <p14:creationId xmlns:p14="http://schemas.microsoft.com/office/powerpoint/2010/main" val="85945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D6EB0A-113C-8B48-A9FD-DFBAF5B801E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BF505C8-EEE4-964C-BD16-1DEFBE30E791}"/>
              </a:ext>
            </a:extLst>
          </p:cNvPr>
          <p:cNvSpPr>
            <a:spLocks noGrp="1"/>
          </p:cNvSpPr>
          <p:nvPr>
            <p:ph idx="1"/>
          </p:nvPr>
        </p:nvSpPr>
        <p:spPr/>
        <p:txBody>
          <a:body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DD9497EB-0B40-BE42-9903-1FA8E1F65709}"/>
              </a:ext>
            </a:extLst>
          </p:cNvPr>
          <p:cNvSpPr>
            <a:spLocks noGrp="1"/>
          </p:cNvSpPr>
          <p:nvPr>
            <p:ph type="dt" sz="half" idx="10"/>
          </p:nvPr>
        </p:nvSpPr>
        <p:spPr/>
        <p:txBody>
          <a:bodyPr/>
          <a:lstStyle/>
          <a:p>
            <a:fld id="{9BBCB35E-05DD-7A42-B2C3-BBA357B26CF0}" type="datetime1">
              <a:rPr lang="sv-SE" smtClean="0"/>
              <a:t>2022-06-14</a:t>
            </a:fld>
            <a:endParaRPr lang="sv-SE"/>
          </a:p>
        </p:txBody>
      </p:sp>
      <p:sp>
        <p:nvSpPr>
          <p:cNvPr id="5" name="Platshållare för sidfot 4">
            <a:extLst>
              <a:ext uri="{FF2B5EF4-FFF2-40B4-BE49-F238E27FC236}">
                <a16:creationId xmlns:a16="http://schemas.microsoft.com/office/drawing/2014/main" id="{55BF4400-E65A-2C4C-8A48-1AE86AEF5272}"/>
              </a:ext>
            </a:extLst>
          </p:cNvPr>
          <p:cNvSpPr>
            <a:spLocks noGrp="1"/>
          </p:cNvSpPr>
          <p:nvPr>
            <p:ph type="ftr" sz="quarter" idx="11"/>
          </p:nvPr>
        </p:nvSpPr>
        <p:spPr/>
        <p:txBody>
          <a:bodyPr/>
          <a:lstStyle/>
          <a:p>
            <a:r>
              <a:rPr lang="sv-SE"/>
              <a:t>Vibeke@vibekebing.se</a:t>
            </a:r>
          </a:p>
        </p:txBody>
      </p:sp>
      <p:sp>
        <p:nvSpPr>
          <p:cNvPr id="6" name="Platshållare för bildnummer 5">
            <a:extLst>
              <a:ext uri="{FF2B5EF4-FFF2-40B4-BE49-F238E27FC236}">
                <a16:creationId xmlns:a16="http://schemas.microsoft.com/office/drawing/2014/main" id="{CB617491-31E2-2D49-96DD-41949532C453}"/>
              </a:ext>
            </a:extLst>
          </p:cNvPr>
          <p:cNvSpPr>
            <a:spLocks noGrp="1"/>
          </p:cNvSpPr>
          <p:nvPr>
            <p:ph type="sldNum" sz="quarter" idx="12"/>
          </p:nvPr>
        </p:nvSpPr>
        <p:spPr/>
        <p:txBody>
          <a:bodyPr/>
          <a:lstStyle/>
          <a:p>
            <a:fld id="{4FBA4D89-7F99-EE49-BCEC-015C3FB71E5C}" type="slidenum">
              <a:rPr lang="sv-SE" smtClean="0"/>
              <a:t>‹#›</a:t>
            </a:fld>
            <a:endParaRPr lang="sv-SE"/>
          </a:p>
        </p:txBody>
      </p:sp>
    </p:spTree>
    <p:extLst>
      <p:ext uri="{BB962C8B-B14F-4D97-AF65-F5344CB8AC3E}">
        <p14:creationId xmlns:p14="http://schemas.microsoft.com/office/powerpoint/2010/main" val="1957799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EBC260-A9A8-D04A-B0A3-FBD9FA9A9B02}"/>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CB7FF2DD-061E-B34B-9A38-BD1385CF7E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4F503DDB-3701-2F4F-A40C-D94F227C760B}"/>
              </a:ext>
            </a:extLst>
          </p:cNvPr>
          <p:cNvSpPr>
            <a:spLocks noGrp="1"/>
          </p:cNvSpPr>
          <p:nvPr>
            <p:ph type="dt" sz="half" idx="10"/>
          </p:nvPr>
        </p:nvSpPr>
        <p:spPr/>
        <p:txBody>
          <a:bodyPr/>
          <a:lstStyle/>
          <a:p>
            <a:fld id="{4641EE03-0368-9540-BF55-96370F85273F}" type="datetime1">
              <a:rPr lang="sv-SE" smtClean="0"/>
              <a:t>2022-06-14</a:t>
            </a:fld>
            <a:endParaRPr lang="sv-SE"/>
          </a:p>
        </p:txBody>
      </p:sp>
      <p:sp>
        <p:nvSpPr>
          <p:cNvPr id="5" name="Platshållare för sidfot 4">
            <a:extLst>
              <a:ext uri="{FF2B5EF4-FFF2-40B4-BE49-F238E27FC236}">
                <a16:creationId xmlns:a16="http://schemas.microsoft.com/office/drawing/2014/main" id="{BE81222F-8550-C941-B5F6-B41F2F28E1E0}"/>
              </a:ext>
            </a:extLst>
          </p:cNvPr>
          <p:cNvSpPr>
            <a:spLocks noGrp="1"/>
          </p:cNvSpPr>
          <p:nvPr>
            <p:ph type="ftr" sz="quarter" idx="11"/>
          </p:nvPr>
        </p:nvSpPr>
        <p:spPr/>
        <p:txBody>
          <a:bodyPr/>
          <a:lstStyle/>
          <a:p>
            <a:r>
              <a:rPr lang="sv-SE"/>
              <a:t>Vibeke@vibekebing.se</a:t>
            </a:r>
          </a:p>
        </p:txBody>
      </p:sp>
      <p:sp>
        <p:nvSpPr>
          <p:cNvPr id="6" name="Platshållare för bildnummer 5">
            <a:extLst>
              <a:ext uri="{FF2B5EF4-FFF2-40B4-BE49-F238E27FC236}">
                <a16:creationId xmlns:a16="http://schemas.microsoft.com/office/drawing/2014/main" id="{22F50EE9-8B36-0941-8426-D5E4738E962B}"/>
              </a:ext>
            </a:extLst>
          </p:cNvPr>
          <p:cNvSpPr>
            <a:spLocks noGrp="1"/>
          </p:cNvSpPr>
          <p:nvPr>
            <p:ph type="sldNum" sz="quarter" idx="12"/>
          </p:nvPr>
        </p:nvSpPr>
        <p:spPr/>
        <p:txBody>
          <a:bodyPr/>
          <a:lstStyle/>
          <a:p>
            <a:fld id="{4FBA4D89-7F99-EE49-BCEC-015C3FB71E5C}" type="slidenum">
              <a:rPr lang="sv-SE" smtClean="0"/>
              <a:t>‹#›</a:t>
            </a:fld>
            <a:endParaRPr lang="sv-SE"/>
          </a:p>
        </p:txBody>
      </p:sp>
    </p:spTree>
    <p:extLst>
      <p:ext uri="{BB962C8B-B14F-4D97-AF65-F5344CB8AC3E}">
        <p14:creationId xmlns:p14="http://schemas.microsoft.com/office/powerpoint/2010/main" val="9512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075B79-F293-8A43-8198-E1A5B9E5156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8685A81-FD57-4A49-B951-10775F5D6F7C}"/>
              </a:ext>
            </a:extLst>
          </p:cNvPr>
          <p:cNvSpPr>
            <a:spLocks noGrp="1"/>
          </p:cNvSpPr>
          <p:nvPr>
            <p:ph sz="half" idx="1"/>
          </p:nvPr>
        </p:nvSpPr>
        <p:spPr>
          <a:xfrm>
            <a:off x="838200" y="1825625"/>
            <a:ext cx="5181600" cy="4351338"/>
          </a:xfrm>
        </p:spPr>
        <p:txBody>
          <a:bodyPr/>
          <a:lstStyle/>
          <a:p>
            <a:r>
              <a:rPr lang="sv-SE"/>
              <a:t>Redigera format för bakgrundstext
Nivå två
Nivå tre
Nivå fyra
Nivå fem</a:t>
            </a:r>
          </a:p>
        </p:txBody>
      </p:sp>
      <p:sp>
        <p:nvSpPr>
          <p:cNvPr id="4" name="Platshållare för innehåll 3">
            <a:extLst>
              <a:ext uri="{FF2B5EF4-FFF2-40B4-BE49-F238E27FC236}">
                <a16:creationId xmlns:a16="http://schemas.microsoft.com/office/drawing/2014/main" id="{C2842772-EAFB-1849-AF02-69D4202C75EF}"/>
              </a:ext>
            </a:extLst>
          </p:cNvPr>
          <p:cNvSpPr>
            <a:spLocks noGrp="1"/>
          </p:cNvSpPr>
          <p:nvPr>
            <p:ph sz="half" idx="2"/>
          </p:nvPr>
        </p:nvSpPr>
        <p:spPr>
          <a:xfrm>
            <a:off x="6172200" y="1825625"/>
            <a:ext cx="5181600" cy="4351338"/>
          </a:xfrm>
        </p:spPr>
        <p:txBody>
          <a:body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7A6B48D2-53F3-D346-BB9B-6BA0AC89966A}"/>
              </a:ext>
            </a:extLst>
          </p:cNvPr>
          <p:cNvSpPr>
            <a:spLocks noGrp="1"/>
          </p:cNvSpPr>
          <p:nvPr>
            <p:ph type="dt" sz="half" idx="10"/>
          </p:nvPr>
        </p:nvSpPr>
        <p:spPr/>
        <p:txBody>
          <a:bodyPr/>
          <a:lstStyle/>
          <a:p>
            <a:fld id="{F9784CD0-7462-A444-8471-DE5A9DD5EEF2}" type="datetime1">
              <a:rPr lang="sv-SE" smtClean="0"/>
              <a:t>2022-06-14</a:t>
            </a:fld>
            <a:endParaRPr lang="sv-SE"/>
          </a:p>
        </p:txBody>
      </p:sp>
      <p:sp>
        <p:nvSpPr>
          <p:cNvPr id="6" name="Platshållare för sidfot 5">
            <a:extLst>
              <a:ext uri="{FF2B5EF4-FFF2-40B4-BE49-F238E27FC236}">
                <a16:creationId xmlns:a16="http://schemas.microsoft.com/office/drawing/2014/main" id="{5A743A6F-E7B3-1142-898A-6CB6B0F43641}"/>
              </a:ext>
            </a:extLst>
          </p:cNvPr>
          <p:cNvSpPr>
            <a:spLocks noGrp="1"/>
          </p:cNvSpPr>
          <p:nvPr>
            <p:ph type="ftr" sz="quarter" idx="11"/>
          </p:nvPr>
        </p:nvSpPr>
        <p:spPr/>
        <p:txBody>
          <a:bodyPr/>
          <a:lstStyle/>
          <a:p>
            <a:r>
              <a:rPr lang="sv-SE"/>
              <a:t>Vibeke@vibekebing.se</a:t>
            </a:r>
          </a:p>
        </p:txBody>
      </p:sp>
      <p:sp>
        <p:nvSpPr>
          <p:cNvPr id="7" name="Platshållare för bildnummer 6">
            <a:extLst>
              <a:ext uri="{FF2B5EF4-FFF2-40B4-BE49-F238E27FC236}">
                <a16:creationId xmlns:a16="http://schemas.microsoft.com/office/drawing/2014/main" id="{DE6643DD-6F3D-5D42-AE64-1D2041E99319}"/>
              </a:ext>
            </a:extLst>
          </p:cNvPr>
          <p:cNvSpPr>
            <a:spLocks noGrp="1"/>
          </p:cNvSpPr>
          <p:nvPr>
            <p:ph type="sldNum" sz="quarter" idx="12"/>
          </p:nvPr>
        </p:nvSpPr>
        <p:spPr/>
        <p:txBody>
          <a:bodyPr/>
          <a:lstStyle/>
          <a:p>
            <a:fld id="{4FBA4D89-7F99-EE49-BCEC-015C3FB71E5C}" type="slidenum">
              <a:rPr lang="sv-SE" smtClean="0"/>
              <a:t>‹#›</a:t>
            </a:fld>
            <a:endParaRPr lang="sv-SE"/>
          </a:p>
        </p:txBody>
      </p:sp>
    </p:spTree>
    <p:extLst>
      <p:ext uri="{BB962C8B-B14F-4D97-AF65-F5344CB8AC3E}">
        <p14:creationId xmlns:p14="http://schemas.microsoft.com/office/powerpoint/2010/main" val="1135802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4E7170-1F77-9949-AC69-0A3C7CCF2888}"/>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372AF5A-B4A2-9D4D-A2CD-7E21A05A03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sv-SE"/>
              <a:t>Redigera format för bakgrundstext
Nivå två
Nivå tre
Nivå fyra
Nivå fem</a:t>
            </a:r>
          </a:p>
        </p:txBody>
      </p:sp>
      <p:sp>
        <p:nvSpPr>
          <p:cNvPr id="4" name="Platshållare för innehåll 3">
            <a:extLst>
              <a:ext uri="{FF2B5EF4-FFF2-40B4-BE49-F238E27FC236}">
                <a16:creationId xmlns:a16="http://schemas.microsoft.com/office/drawing/2014/main" id="{CDA45121-3237-F749-912C-85237F16C4EB}"/>
              </a:ext>
            </a:extLst>
          </p:cNvPr>
          <p:cNvSpPr>
            <a:spLocks noGrp="1"/>
          </p:cNvSpPr>
          <p:nvPr>
            <p:ph sz="half" idx="2"/>
          </p:nvPr>
        </p:nvSpPr>
        <p:spPr>
          <a:xfrm>
            <a:off x="839788" y="2505075"/>
            <a:ext cx="5157787" cy="3684588"/>
          </a:xfrm>
        </p:spPr>
        <p:txBody>
          <a:bodyPr/>
          <a:lstStyle/>
          <a:p>
            <a:r>
              <a:rPr lang="sv-SE"/>
              <a:t>Redigera format för bakgrundstext
Nivå två
Nivå tre
Nivå fyra
Nivå fem</a:t>
            </a:r>
          </a:p>
        </p:txBody>
      </p:sp>
      <p:sp>
        <p:nvSpPr>
          <p:cNvPr id="5" name="Platshållare för text 4">
            <a:extLst>
              <a:ext uri="{FF2B5EF4-FFF2-40B4-BE49-F238E27FC236}">
                <a16:creationId xmlns:a16="http://schemas.microsoft.com/office/drawing/2014/main" id="{4A91CFF1-2C8A-E744-B80F-5596785B57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sv-SE"/>
              <a:t>Redigera format för bakgrundstext
Nivå två
Nivå tre
Nivå fyra
Nivå fem</a:t>
            </a:r>
          </a:p>
        </p:txBody>
      </p:sp>
      <p:sp>
        <p:nvSpPr>
          <p:cNvPr id="6" name="Platshållare för innehåll 5">
            <a:extLst>
              <a:ext uri="{FF2B5EF4-FFF2-40B4-BE49-F238E27FC236}">
                <a16:creationId xmlns:a16="http://schemas.microsoft.com/office/drawing/2014/main" id="{A4525C9B-2A87-0D4D-B900-0A2B8DD022E8}"/>
              </a:ext>
            </a:extLst>
          </p:cNvPr>
          <p:cNvSpPr>
            <a:spLocks noGrp="1"/>
          </p:cNvSpPr>
          <p:nvPr>
            <p:ph sz="quarter" idx="4"/>
          </p:nvPr>
        </p:nvSpPr>
        <p:spPr>
          <a:xfrm>
            <a:off x="6172200" y="2505075"/>
            <a:ext cx="5183188" cy="3684588"/>
          </a:xfrm>
        </p:spPr>
        <p:txBody>
          <a:bodyPr/>
          <a:lstStyle/>
          <a:p>
            <a:r>
              <a:rPr lang="sv-SE"/>
              <a:t>Redigera format för bakgrundstext
Nivå två
Nivå tre
Nivå fyra
Nivå fem</a:t>
            </a:r>
          </a:p>
        </p:txBody>
      </p:sp>
      <p:sp>
        <p:nvSpPr>
          <p:cNvPr id="7" name="Platshållare för datum 6">
            <a:extLst>
              <a:ext uri="{FF2B5EF4-FFF2-40B4-BE49-F238E27FC236}">
                <a16:creationId xmlns:a16="http://schemas.microsoft.com/office/drawing/2014/main" id="{EA9FE980-5A7C-C642-8C54-AA5FADFAD10E}"/>
              </a:ext>
            </a:extLst>
          </p:cNvPr>
          <p:cNvSpPr>
            <a:spLocks noGrp="1"/>
          </p:cNvSpPr>
          <p:nvPr>
            <p:ph type="dt" sz="half" idx="10"/>
          </p:nvPr>
        </p:nvSpPr>
        <p:spPr/>
        <p:txBody>
          <a:bodyPr/>
          <a:lstStyle/>
          <a:p>
            <a:fld id="{DC447842-7922-CB4F-BA82-9E6BCAE287FF}" type="datetime1">
              <a:rPr lang="sv-SE" smtClean="0"/>
              <a:t>2022-06-14</a:t>
            </a:fld>
            <a:endParaRPr lang="sv-SE"/>
          </a:p>
        </p:txBody>
      </p:sp>
      <p:sp>
        <p:nvSpPr>
          <p:cNvPr id="8" name="Platshållare för sidfot 7">
            <a:extLst>
              <a:ext uri="{FF2B5EF4-FFF2-40B4-BE49-F238E27FC236}">
                <a16:creationId xmlns:a16="http://schemas.microsoft.com/office/drawing/2014/main" id="{D201CE90-30B8-084F-91E8-558A55FB0AA3}"/>
              </a:ext>
            </a:extLst>
          </p:cNvPr>
          <p:cNvSpPr>
            <a:spLocks noGrp="1"/>
          </p:cNvSpPr>
          <p:nvPr>
            <p:ph type="ftr" sz="quarter" idx="11"/>
          </p:nvPr>
        </p:nvSpPr>
        <p:spPr/>
        <p:txBody>
          <a:bodyPr/>
          <a:lstStyle/>
          <a:p>
            <a:r>
              <a:rPr lang="sv-SE"/>
              <a:t>Vibeke@vibekebing.se</a:t>
            </a:r>
          </a:p>
        </p:txBody>
      </p:sp>
      <p:sp>
        <p:nvSpPr>
          <p:cNvPr id="9" name="Platshållare för bildnummer 8">
            <a:extLst>
              <a:ext uri="{FF2B5EF4-FFF2-40B4-BE49-F238E27FC236}">
                <a16:creationId xmlns:a16="http://schemas.microsoft.com/office/drawing/2014/main" id="{C3AFFB99-AA19-4A42-B2AD-87337D01F848}"/>
              </a:ext>
            </a:extLst>
          </p:cNvPr>
          <p:cNvSpPr>
            <a:spLocks noGrp="1"/>
          </p:cNvSpPr>
          <p:nvPr>
            <p:ph type="sldNum" sz="quarter" idx="12"/>
          </p:nvPr>
        </p:nvSpPr>
        <p:spPr/>
        <p:txBody>
          <a:bodyPr/>
          <a:lstStyle/>
          <a:p>
            <a:fld id="{4FBA4D89-7F99-EE49-BCEC-015C3FB71E5C}" type="slidenum">
              <a:rPr lang="sv-SE" smtClean="0"/>
              <a:t>‹#›</a:t>
            </a:fld>
            <a:endParaRPr lang="sv-SE"/>
          </a:p>
        </p:txBody>
      </p:sp>
    </p:spTree>
    <p:extLst>
      <p:ext uri="{BB962C8B-B14F-4D97-AF65-F5344CB8AC3E}">
        <p14:creationId xmlns:p14="http://schemas.microsoft.com/office/powerpoint/2010/main" val="380419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059A67-14C1-F247-A6E8-56F5B61FEB27}"/>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FA65248-5931-F845-A79F-BDC3F94B8E09}"/>
              </a:ext>
            </a:extLst>
          </p:cNvPr>
          <p:cNvSpPr>
            <a:spLocks noGrp="1"/>
          </p:cNvSpPr>
          <p:nvPr>
            <p:ph type="dt" sz="half" idx="10"/>
          </p:nvPr>
        </p:nvSpPr>
        <p:spPr/>
        <p:txBody>
          <a:bodyPr/>
          <a:lstStyle/>
          <a:p>
            <a:fld id="{E0A10555-06AE-184C-AC40-95D96FEA032B}" type="datetime1">
              <a:rPr lang="sv-SE" smtClean="0"/>
              <a:t>2022-06-14</a:t>
            </a:fld>
            <a:endParaRPr lang="sv-SE"/>
          </a:p>
        </p:txBody>
      </p:sp>
      <p:sp>
        <p:nvSpPr>
          <p:cNvPr id="4" name="Platshållare för sidfot 3">
            <a:extLst>
              <a:ext uri="{FF2B5EF4-FFF2-40B4-BE49-F238E27FC236}">
                <a16:creationId xmlns:a16="http://schemas.microsoft.com/office/drawing/2014/main" id="{E1ABB942-C6AC-4A42-B468-C15717425A03}"/>
              </a:ext>
            </a:extLst>
          </p:cNvPr>
          <p:cNvSpPr>
            <a:spLocks noGrp="1"/>
          </p:cNvSpPr>
          <p:nvPr>
            <p:ph type="ftr" sz="quarter" idx="11"/>
          </p:nvPr>
        </p:nvSpPr>
        <p:spPr/>
        <p:txBody>
          <a:bodyPr/>
          <a:lstStyle/>
          <a:p>
            <a:r>
              <a:rPr lang="sv-SE"/>
              <a:t>Vibeke@vibekebing.se</a:t>
            </a:r>
          </a:p>
        </p:txBody>
      </p:sp>
      <p:sp>
        <p:nvSpPr>
          <p:cNvPr id="5" name="Platshållare för bildnummer 4">
            <a:extLst>
              <a:ext uri="{FF2B5EF4-FFF2-40B4-BE49-F238E27FC236}">
                <a16:creationId xmlns:a16="http://schemas.microsoft.com/office/drawing/2014/main" id="{7079C343-9624-454A-ADAD-71FACB719E1B}"/>
              </a:ext>
            </a:extLst>
          </p:cNvPr>
          <p:cNvSpPr>
            <a:spLocks noGrp="1"/>
          </p:cNvSpPr>
          <p:nvPr>
            <p:ph type="sldNum" sz="quarter" idx="12"/>
          </p:nvPr>
        </p:nvSpPr>
        <p:spPr/>
        <p:txBody>
          <a:bodyPr/>
          <a:lstStyle/>
          <a:p>
            <a:fld id="{4FBA4D89-7F99-EE49-BCEC-015C3FB71E5C}" type="slidenum">
              <a:rPr lang="sv-SE" smtClean="0"/>
              <a:t>‹#›</a:t>
            </a:fld>
            <a:endParaRPr lang="sv-SE"/>
          </a:p>
        </p:txBody>
      </p:sp>
    </p:spTree>
    <p:extLst>
      <p:ext uri="{BB962C8B-B14F-4D97-AF65-F5344CB8AC3E}">
        <p14:creationId xmlns:p14="http://schemas.microsoft.com/office/powerpoint/2010/main" val="2895013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22C7E1D0-F7FE-094A-AB49-3ABFC549A015}"/>
              </a:ext>
            </a:extLst>
          </p:cNvPr>
          <p:cNvSpPr>
            <a:spLocks noGrp="1"/>
          </p:cNvSpPr>
          <p:nvPr>
            <p:ph type="dt" sz="half" idx="10"/>
          </p:nvPr>
        </p:nvSpPr>
        <p:spPr/>
        <p:txBody>
          <a:bodyPr/>
          <a:lstStyle/>
          <a:p>
            <a:fld id="{269D88C2-6952-7940-BAA5-55D582D7811C}" type="datetime1">
              <a:rPr lang="sv-SE" smtClean="0"/>
              <a:t>2022-06-14</a:t>
            </a:fld>
            <a:endParaRPr lang="sv-SE"/>
          </a:p>
        </p:txBody>
      </p:sp>
      <p:sp>
        <p:nvSpPr>
          <p:cNvPr id="3" name="Platshållare för sidfot 2">
            <a:extLst>
              <a:ext uri="{FF2B5EF4-FFF2-40B4-BE49-F238E27FC236}">
                <a16:creationId xmlns:a16="http://schemas.microsoft.com/office/drawing/2014/main" id="{64A4D351-AC84-C944-AEE7-4BCB7C25F4E0}"/>
              </a:ext>
            </a:extLst>
          </p:cNvPr>
          <p:cNvSpPr>
            <a:spLocks noGrp="1"/>
          </p:cNvSpPr>
          <p:nvPr>
            <p:ph type="ftr" sz="quarter" idx="11"/>
          </p:nvPr>
        </p:nvSpPr>
        <p:spPr/>
        <p:txBody>
          <a:bodyPr/>
          <a:lstStyle/>
          <a:p>
            <a:r>
              <a:rPr lang="sv-SE"/>
              <a:t>Vibeke@vibekebing.se</a:t>
            </a:r>
          </a:p>
        </p:txBody>
      </p:sp>
      <p:sp>
        <p:nvSpPr>
          <p:cNvPr id="4" name="Platshållare för bildnummer 3">
            <a:extLst>
              <a:ext uri="{FF2B5EF4-FFF2-40B4-BE49-F238E27FC236}">
                <a16:creationId xmlns:a16="http://schemas.microsoft.com/office/drawing/2014/main" id="{1933306E-5AC4-9946-99B8-4E991FB00119}"/>
              </a:ext>
            </a:extLst>
          </p:cNvPr>
          <p:cNvSpPr>
            <a:spLocks noGrp="1"/>
          </p:cNvSpPr>
          <p:nvPr>
            <p:ph type="sldNum" sz="quarter" idx="12"/>
          </p:nvPr>
        </p:nvSpPr>
        <p:spPr/>
        <p:txBody>
          <a:bodyPr/>
          <a:lstStyle/>
          <a:p>
            <a:fld id="{4FBA4D89-7F99-EE49-BCEC-015C3FB71E5C}" type="slidenum">
              <a:rPr lang="sv-SE" smtClean="0"/>
              <a:t>‹#›</a:t>
            </a:fld>
            <a:endParaRPr lang="sv-SE"/>
          </a:p>
        </p:txBody>
      </p:sp>
    </p:spTree>
    <p:extLst>
      <p:ext uri="{BB962C8B-B14F-4D97-AF65-F5344CB8AC3E}">
        <p14:creationId xmlns:p14="http://schemas.microsoft.com/office/powerpoint/2010/main" val="2133049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E9E184-6021-4A48-94CD-107DC79EBA8C}"/>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66D2464-31B1-1944-9009-8D4C815C78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sv-SE"/>
              <a:t>Redigera format för bakgrundstext
Nivå två
Nivå tre
Nivå fyra
Nivå fem</a:t>
            </a:r>
          </a:p>
        </p:txBody>
      </p:sp>
      <p:sp>
        <p:nvSpPr>
          <p:cNvPr id="4" name="Platshållare för text 3">
            <a:extLst>
              <a:ext uri="{FF2B5EF4-FFF2-40B4-BE49-F238E27FC236}">
                <a16:creationId xmlns:a16="http://schemas.microsoft.com/office/drawing/2014/main" id="{2630DB13-F62B-6F48-8D94-2132250585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4EEF8F04-CB8E-BA48-B3D6-5ED1B54334C9}"/>
              </a:ext>
            </a:extLst>
          </p:cNvPr>
          <p:cNvSpPr>
            <a:spLocks noGrp="1"/>
          </p:cNvSpPr>
          <p:nvPr>
            <p:ph type="dt" sz="half" idx="10"/>
          </p:nvPr>
        </p:nvSpPr>
        <p:spPr/>
        <p:txBody>
          <a:bodyPr/>
          <a:lstStyle/>
          <a:p>
            <a:fld id="{8544B30C-35F4-3248-8B5A-39CE2FC818D6}" type="datetime1">
              <a:rPr lang="sv-SE" smtClean="0"/>
              <a:t>2022-06-14</a:t>
            </a:fld>
            <a:endParaRPr lang="sv-SE"/>
          </a:p>
        </p:txBody>
      </p:sp>
      <p:sp>
        <p:nvSpPr>
          <p:cNvPr id="6" name="Platshållare för sidfot 5">
            <a:extLst>
              <a:ext uri="{FF2B5EF4-FFF2-40B4-BE49-F238E27FC236}">
                <a16:creationId xmlns:a16="http://schemas.microsoft.com/office/drawing/2014/main" id="{B6A35B8B-8FD9-9C4F-8D58-DA07FBB97936}"/>
              </a:ext>
            </a:extLst>
          </p:cNvPr>
          <p:cNvSpPr>
            <a:spLocks noGrp="1"/>
          </p:cNvSpPr>
          <p:nvPr>
            <p:ph type="ftr" sz="quarter" idx="11"/>
          </p:nvPr>
        </p:nvSpPr>
        <p:spPr/>
        <p:txBody>
          <a:bodyPr/>
          <a:lstStyle/>
          <a:p>
            <a:r>
              <a:rPr lang="sv-SE"/>
              <a:t>Vibeke@vibekebing.se</a:t>
            </a:r>
          </a:p>
        </p:txBody>
      </p:sp>
      <p:sp>
        <p:nvSpPr>
          <p:cNvPr id="7" name="Platshållare för bildnummer 6">
            <a:extLst>
              <a:ext uri="{FF2B5EF4-FFF2-40B4-BE49-F238E27FC236}">
                <a16:creationId xmlns:a16="http://schemas.microsoft.com/office/drawing/2014/main" id="{25BE4DE7-3D40-414B-B610-0CA5AB3701BC}"/>
              </a:ext>
            </a:extLst>
          </p:cNvPr>
          <p:cNvSpPr>
            <a:spLocks noGrp="1"/>
          </p:cNvSpPr>
          <p:nvPr>
            <p:ph type="sldNum" sz="quarter" idx="12"/>
          </p:nvPr>
        </p:nvSpPr>
        <p:spPr/>
        <p:txBody>
          <a:bodyPr/>
          <a:lstStyle/>
          <a:p>
            <a:fld id="{4FBA4D89-7F99-EE49-BCEC-015C3FB71E5C}" type="slidenum">
              <a:rPr lang="sv-SE" smtClean="0"/>
              <a:t>‹#›</a:t>
            </a:fld>
            <a:endParaRPr lang="sv-SE"/>
          </a:p>
        </p:txBody>
      </p:sp>
    </p:spTree>
    <p:extLst>
      <p:ext uri="{BB962C8B-B14F-4D97-AF65-F5344CB8AC3E}">
        <p14:creationId xmlns:p14="http://schemas.microsoft.com/office/powerpoint/2010/main" val="27825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5ED5CC-0D14-4146-9C90-8F2DFBF877AB}"/>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29A110F9-99AC-034B-A7AF-EEACC28066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57F023EC-53A0-524A-91AB-653C809C24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5B47AD06-308A-2D43-AA81-2CA0B2A50371}"/>
              </a:ext>
            </a:extLst>
          </p:cNvPr>
          <p:cNvSpPr>
            <a:spLocks noGrp="1"/>
          </p:cNvSpPr>
          <p:nvPr>
            <p:ph type="dt" sz="half" idx="10"/>
          </p:nvPr>
        </p:nvSpPr>
        <p:spPr/>
        <p:txBody>
          <a:bodyPr/>
          <a:lstStyle/>
          <a:p>
            <a:fld id="{25A330C4-9B0F-AA4A-9D41-7E3425113BE3}" type="datetime1">
              <a:rPr lang="sv-SE" smtClean="0"/>
              <a:t>2022-06-14</a:t>
            </a:fld>
            <a:endParaRPr lang="sv-SE"/>
          </a:p>
        </p:txBody>
      </p:sp>
      <p:sp>
        <p:nvSpPr>
          <p:cNvPr id="6" name="Platshållare för sidfot 5">
            <a:extLst>
              <a:ext uri="{FF2B5EF4-FFF2-40B4-BE49-F238E27FC236}">
                <a16:creationId xmlns:a16="http://schemas.microsoft.com/office/drawing/2014/main" id="{E2A7B52E-41A7-F046-A555-65D703176A0D}"/>
              </a:ext>
            </a:extLst>
          </p:cNvPr>
          <p:cNvSpPr>
            <a:spLocks noGrp="1"/>
          </p:cNvSpPr>
          <p:nvPr>
            <p:ph type="ftr" sz="quarter" idx="11"/>
          </p:nvPr>
        </p:nvSpPr>
        <p:spPr/>
        <p:txBody>
          <a:bodyPr/>
          <a:lstStyle/>
          <a:p>
            <a:r>
              <a:rPr lang="sv-SE"/>
              <a:t>Vibeke@vibekebing.se</a:t>
            </a:r>
          </a:p>
        </p:txBody>
      </p:sp>
      <p:sp>
        <p:nvSpPr>
          <p:cNvPr id="7" name="Platshållare för bildnummer 6">
            <a:extLst>
              <a:ext uri="{FF2B5EF4-FFF2-40B4-BE49-F238E27FC236}">
                <a16:creationId xmlns:a16="http://schemas.microsoft.com/office/drawing/2014/main" id="{404FEFD5-4F48-F446-B42C-C6BB6F2F5E22}"/>
              </a:ext>
            </a:extLst>
          </p:cNvPr>
          <p:cNvSpPr>
            <a:spLocks noGrp="1"/>
          </p:cNvSpPr>
          <p:nvPr>
            <p:ph type="sldNum" sz="quarter" idx="12"/>
          </p:nvPr>
        </p:nvSpPr>
        <p:spPr/>
        <p:txBody>
          <a:bodyPr/>
          <a:lstStyle/>
          <a:p>
            <a:fld id="{4FBA4D89-7F99-EE49-BCEC-015C3FB71E5C}" type="slidenum">
              <a:rPr lang="sv-SE" smtClean="0"/>
              <a:t>‹#›</a:t>
            </a:fld>
            <a:endParaRPr lang="sv-SE"/>
          </a:p>
        </p:txBody>
      </p:sp>
    </p:spTree>
    <p:extLst>
      <p:ext uri="{BB962C8B-B14F-4D97-AF65-F5344CB8AC3E}">
        <p14:creationId xmlns:p14="http://schemas.microsoft.com/office/powerpoint/2010/main" val="1803187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1C0F87B-699E-FC44-8EAE-62DF900A38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DF6B96D-1E6E-A542-9C5C-44DB7379FF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E510093C-9601-CC4B-9943-B007145379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45D7AA-4ABC-F746-B450-B9BB50960D87}" type="datetime1">
              <a:rPr lang="sv-SE" smtClean="0"/>
              <a:t>2022-06-14</a:t>
            </a:fld>
            <a:endParaRPr lang="sv-SE"/>
          </a:p>
        </p:txBody>
      </p:sp>
      <p:sp>
        <p:nvSpPr>
          <p:cNvPr id="5" name="Platshållare för sidfot 4">
            <a:extLst>
              <a:ext uri="{FF2B5EF4-FFF2-40B4-BE49-F238E27FC236}">
                <a16:creationId xmlns:a16="http://schemas.microsoft.com/office/drawing/2014/main" id="{CEEC60F7-2BDD-B443-AFAF-E436C2C71E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Vibeke@vibekebing.se</a:t>
            </a:r>
          </a:p>
        </p:txBody>
      </p:sp>
      <p:sp>
        <p:nvSpPr>
          <p:cNvPr id="6" name="Platshållare för bildnummer 5">
            <a:extLst>
              <a:ext uri="{FF2B5EF4-FFF2-40B4-BE49-F238E27FC236}">
                <a16:creationId xmlns:a16="http://schemas.microsoft.com/office/drawing/2014/main" id="{BD892287-C937-FC41-BDB0-2068DC87C1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A4D89-7F99-EE49-BCEC-015C3FB71E5C}" type="slidenum">
              <a:rPr lang="sv-SE" smtClean="0"/>
              <a:t>‹#›</a:t>
            </a:fld>
            <a:endParaRPr lang="sv-SE"/>
          </a:p>
        </p:txBody>
      </p:sp>
    </p:spTree>
    <p:extLst>
      <p:ext uri="{BB962C8B-B14F-4D97-AF65-F5344CB8AC3E}">
        <p14:creationId xmlns:p14="http://schemas.microsoft.com/office/powerpoint/2010/main" val="658494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4" r:id="rId14"/>
    <p:sldLayoutId id="2147483666" r:id="rId15"/>
    <p:sldLayoutId id="2147483667" r:id="rId16"/>
    <p:sldLayoutId id="2147483668"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tidigtforaldrastod/?__cft__%5B0%5D=AZVsDDGeH_hhIpoXScvsBxCf-5S4151OnGoT5LlAIeEK_CqZMJ-o4DSZbXM7AUAru2GvkefTGNjL195Tee_feL_nJQzJ0yxmSMxYa8F1WsDG3ODqfY2FurcD7t6F83GH4oXVRiTmTfxdKMeDiZIvAgIp0cb7mE-hJXHcZBFiSNW2MC-ajVQOfSLk3c4ul7Jq6IB6akePmz4P2fKWVc9VY4mz&amp;__tn__=kK-y-R" TargetMode="External"/><Relationship Id="rId2" Type="http://schemas.openxmlformats.org/officeDocument/2006/relationships/image" Target="../media/image37.jp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3.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18F9AF4-F4E0-C643-AB8B-A476B9EF3AEB}"/>
              </a:ext>
            </a:extLst>
          </p:cNvPr>
          <p:cNvSpPr>
            <a:spLocks noGrp="1"/>
          </p:cNvSpPr>
          <p:nvPr>
            <p:ph type="title"/>
          </p:nvPr>
        </p:nvSpPr>
        <p:spPr>
          <a:xfrm>
            <a:off x="692727" y="124691"/>
            <a:ext cx="10834255" cy="1565997"/>
          </a:xfrm>
          <a:solidFill>
            <a:schemeClr val="accent1">
              <a:lumMod val="20000"/>
              <a:lumOff val="80000"/>
              <a:alpha val="99000"/>
            </a:schemeClr>
          </a:solidFill>
        </p:spPr>
        <p:txBody>
          <a:bodyPr>
            <a:normAutofit fontScale="90000"/>
          </a:bodyPr>
          <a:lstStyle/>
          <a:p>
            <a:pPr algn="ctr"/>
            <a:br>
              <a:rPr lang="sv-SE" b="1"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sv-SE" sz="4000" dirty="0">
                <a:solidFill>
                  <a:schemeClr val="accent1">
                    <a:lumMod val="50000"/>
                  </a:schemeClr>
                </a:solidFill>
                <a:latin typeface="Calibri" panose="020F0502020204030204" pitchFamily="34" charset="0"/>
                <a:ea typeface="Times New Roman" panose="02020603050405020304" pitchFamily="18" charset="0"/>
                <a:cs typeface="Calibri" panose="020F0502020204030204" pitchFamily="34" charset="0"/>
              </a:rPr>
              <a:t>Föräldraskap i främmande land - kulturtolkar visar vägen</a:t>
            </a:r>
            <a:br>
              <a:rPr lang="sv-SE" dirty="0">
                <a:solidFill>
                  <a:schemeClr val="accent1">
                    <a:lumMod val="50000"/>
                  </a:schemeClr>
                </a:solidFill>
                <a:latin typeface="Calibri" panose="020F0502020204030204" pitchFamily="34" charset="0"/>
                <a:ea typeface="Times New Roman" panose="02020603050405020304" pitchFamily="18" charset="0"/>
                <a:cs typeface="Calibri" panose="020F0502020204030204" pitchFamily="34" charset="0"/>
              </a:rPr>
            </a:br>
            <a:r>
              <a:rPr lang="sv-SE" dirty="0">
                <a:solidFill>
                  <a:schemeClr val="accent1">
                    <a:lumMod val="50000"/>
                  </a:schemeClr>
                </a:solidFill>
                <a:latin typeface="Calibri" panose="020F0502020204030204" pitchFamily="34" charset="0"/>
                <a:ea typeface="Times New Roman" panose="02020603050405020304" pitchFamily="18" charset="0"/>
                <a:cs typeface="Calibri" panose="020F0502020204030204" pitchFamily="34" charset="0"/>
              </a:rPr>
              <a:t> Malmö 18 maj 2022</a:t>
            </a:r>
            <a:br>
              <a:rPr lang="sv-SE" sz="4000" dirty="0">
                <a:latin typeface="Calibri" panose="020F0502020204030204" pitchFamily="34" charset="0"/>
                <a:ea typeface="Calibri" panose="020F0502020204030204" pitchFamily="34" charset="0"/>
                <a:cs typeface="Times New Roman" panose="02020603050405020304" pitchFamily="18" charset="0"/>
              </a:rPr>
            </a:br>
            <a:endParaRPr lang="sv-SE" dirty="0"/>
          </a:p>
        </p:txBody>
      </p:sp>
      <p:pic>
        <p:nvPicPr>
          <p:cNvPr id="9" name="Platshållare för innehåll 5">
            <a:extLst>
              <a:ext uri="{FF2B5EF4-FFF2-40B4-BE49-F238E27FC236}">
                <a16:creationId xmlns:a16="http://schemas.microsoft.com/office/drawing/2014/main" id="{1625E1F1-25A3-F94C-A76A-0BB0393915ED}"/>
              </a:ext>
            </a:extLst>
          </p:cNvPr>
          <p:cNvPicPr>
            <a:picLocks noGrp="1" noChangeAspect="1"/>
          </p:cNvPicPr>
          <p:nvPr>
            <p:ph idx="1"/>
          </p:nvPr>
        </p:nvPicPr>
        <p:blipFill>
          <a:blip r:embed="rId3"/>
          <a:stretch>
            <a:fillRect/>
          </a:stretch>
        </p:blipFill>
        <p:spPr>
          <a:xfrm>
            <a:off x="692727" y="1524000"/>
            <a:ext cx="10834255" cy="5084618"/>
          </a:xfrm>
        </p:spPr>
      </p:pic>
      <p:pic>
        <p:nvPicPr>
          <p:cNvPr id="10" name="Bildobjekt 9">
            <a:extLst>
              <a:ext uri="{FF2B5EF4-FFF2-40B4-BE49-F238E27FC236}">
                <a16:creationId xmlns:a16="http://schemas.microsoft.com/office/drawing/2014/main" id="{2BAF65AF-553C-2F46-B68F-9481BDF71B0B}"/>
              </a:ext>
            </a:extLst>
          </p:cNvPr>
          <p:cNvPicPr>
            <a:picLocks noChangeAspect="1"/>
          </p:cNvPicPr>
          <p:nvPr/>
        </p:nvPicPr>
        <p:blipFill>
          <a:blip r:embed="rId4"/>
          <a:stretch>
            <a:fillRect/>
          </a:stretch>
        </p:blipFill>
        <p:spPr>
          <a:xfrm>
            <a:off x="692727" y="4754418"/>
            <a:ext cx="1854200" cy="1854200"/>
          </a:xfrm>
          <a:prstGeom prst="rect">
            <a:avLst/>
          </a:prstGeom>
          <a:effectLst>
            <a:softEdge rad="317500"/>
          </a:effectLst>
        </p:spPr>
      </p:pic>
      <p:sp>
        <p:nvSpPr>
          <p:cNvPr id="11" name="Platshållare för sidfot 10">
            <a:extLst>
              <a:ext uri="{FF2B5EF4-FFF2-40B4-BE49-F238E27FC236}">
                <a16:creationId xmlns:a16="http://schemas.microsoft.com/office/drawing/2014/main" id="{8D9259F3-5EFD-FE41-9B76-0322E5A32BBF}"/>
              </a:ext>
            </a:extLst>
          </p:cNvPr>
          <p:cNvSpPr>
            <a:spLocks noGrp="1"/>
          </p:cNvSpPr>
          <p:nvPr>
            <p:ph type="ftr" sz="quarter" idx="11"/>
          </p:nvPr>
        </p:nvSpPr>
        <p:spPr/>
        <p:txBody>
          <a:bodyPr/>
          <a:lstStyle/>
          <a:p>
            <a:r>
              <a:rPr lang="sv-SE"/>
              <a:t>Vibeke@vibekebing.se</a:t>
            </a:r>
          </a:p>
        </p:txBody>
      </p:sp>
      <p:sp>
        <p:nvSpPr>
          <p:cNvPr id="12" name="Platshållare för bildnummer 11">
            <a:extLst>
              <a:ext uri="{FF2B5EF4-FFF2-40B4-BE49-F238E27FC236}">
                <a16:creationId xmlns:a16="http://schemas.microsoft.com/office/drawing/2014/main" id="{757CA150-0B6A-6F49-80C9-5115FEA3C618}"/>
              </a:ext>
            </a:extLst>
          </p:cNvPr>
          <p:cNvSpPr>
            <a:spLocks noGrp="1"/>
          </p:cNvSpPr>
          <p:nvPr>
            <p:ph type="sldNum" sz="quarter" idx="12"/>
          </p:nvPr>
        </p:nvSpPr>
        <p:spPr/>
        <p:txBody>
          <a:bodyPr/>
          <a:lstStyle/>
          <a:p>
            <a:fld id="{4FBA4D89-7F99-EE49-BCEC-015C3FB71E5C}" type="slidenum">
              <a:rPr lang="sv-SE" smtClean="0"/>
              <a:t>1</a:t>
            </a:fld>
            <a:endParaRPr lang="sv-SE"/>
          </a:p>
        </p:txBody>
      </p:sp>
      <p:pic>
        <p:nvPicPr>
          <p:cNvPr id="8" name="Picture 3" descr="fc 0010">
            <a:extLst>
              <a:ext uri="{FF2B5EF4-FFF2-40B4-BE49-F238E27FC236}">
                <a16:creationId xmlns:a16="http://schemas.microsoft.com/office/drawing/2014/main" id="{54BD3C46-1F10-5F41-B071-0F1EA3DC98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20" t="14697" r="35243" b="15366"/>
          <a:stretch>
            <a:fillRect/>
          </a:stretch>
        </p:blipFill>
        <p:spPr>
          <a:xfrm>
            <a:off x="8823158" y="3545304"/>
            <a:ext cx="1796716" cy="1901471"/>
          </a:xfrm>
          <a:prstGeom prst="rect">
            <a:avLst/>
          </a:prstGeom>
          <a:effectLst>
            <a:glow rad="1524000">
              <a:schemeClr val="accent1">
                <a:alpha val="24000"/>
              </a:schemeClr>
            </a:glow>
            <a:softEdge rad="292100"/>
          </a:effectLst>
        </p:spPr>
      </p:pic>
    </p:spTree>
    <p:extLst>
      <p:ext uri="{BB962C8B-B14F-4D97-AF65-F5344CB8AC3E}">
        <p14:creationId xmlns:p14="http://schemas.microsoft.com/office/powerpoint/2010/main" val="180188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8" name="Rubrik 17">
            <a:extLst>
              <a:ext uri="{FF2B5EF4-FFF2-40B4-BE49-F238E27FC236}">
                <a16:creationId xmlns:a16="http://schemas.microsoft.com/office/drawing/2014/main" id="{B4AC1B3B-ED79-0E4D-820A-78D778054B2D}"/>
              </a:ext>
            </a:extLst>
          </p:cNvPr>
          <p:cNvSpPr>
            <a:spLocks noGrp="1"/>
          </p:cNvSpPr>
          <p:nvPr>
            <p:ph type="title"/>
          </p:nvPr>
        </p:nvSpPr>
        <p:spPr/>
        <p:txBody>
          <a:bodyPr/>
          <a:lstStyle/>
          <a:p>
            <a:pPr algn="ctr"/>
            <a:r>
              <a:rPr lang="sv-SE" b="1" dirty="0">
                <a:solidFill>
                  <a:srgbClr val="002060"/>
                </a:solidFill>
              </a:rPr>
              <a:t>Tidigt, tidigt – en väl vald tidpunkt</a:t>
            </a:r>
          </a:p>
        </p:txBody>
      </p:sp>
      <p:pic>
        <p:nvPicPr>
          <p:cNvPr id="14" name="Platshållare för innehåll 13">
            <a:extLst>
              <a:ext uri="{FF2B5EF4-FFF2-40B4-BE49-F238E27FC236}">
                <a16:creationId xmlns:a16="http://schemas.microsoft.com/office/drawing/2014/main" id="{CE0E25A0-6F6E-EC41-8B5B-70E188146DD8}"/>
              </a:ext>
            </a:extLst>
          </p:cNvPr>
          <p:cNvPicPr>
            <a:picLocks noGrp="1" noChangeAspect="1"/>
          </p:cNvPicPr>
          <p:nvPr>
            <p:ph sz="half" idx="2"/>
          </p:nvPr>
        </p:nvPicPr>
        <p:blipFill>
          <a:blip r:embed="rId2"/>
          <a:stretch>
            <a:fillRect/>
          </a:stretch>
        </p:blipFill>
        <p:spPr>
          <a:xfrm>
            <a:off x="6096000" y="1417638"/>
            <a:ext cx="3246120" cy="4938712"/>
          </a:xfrm>
          <a:prstGeom prst="rect">
            <a:avLst/>
          </a:prstGeom>
        </p:spPr>
      </p:pic>
      <p:sp>
        <p:nvSpPr>
          <p:cNvPr id="4" name="Platshållare för sidfot 3">
            <a:extLst>
              <a:ext uri="{FF2B5EF4-FFF2-40B4-BE49-F238E27FC236}">
                <a16:creationId xmlns:a16="http://schemas.microsoft.com/office/drawing/2014/main" id="{D1877DF4-70C3-524A-BF9A-DC6DFDCC883C}"/>
              </a:ext>
            </a:extLst>
          </p:cNvPr>
          <p:cNvSpPr>
            <a:spLocks noGrp="1"/>
          </p:cNvSpPr>
          <p:nvPr>
            <p:ph type="ftr" sz="quarter" idx="11"/>
          </p:nvPr>
        </p:nvSpPr>
        <p:spPr/>
        <p:txBody>
          <a:bodyPr/>
          <a:lstStyle/>
          <a:p>
            <a:r>
              <a:rPr lang="sv-SE"/>
              <a:t>Vibeke@vibekebing.se</a:t>
            </a:r>
          </a:p>
        </p:txBody>
      </p:sp>
      <p:sp>
        <p:nvSpPr>
          <p:cNvPr id="5" name="Platshållare för bildnummer 4">
            <a:extLst>
              <a:ext uri="{FF2B5EF4-FFF2-40B4-BE49-F238E27FC236}">
                <a16:creationId xmlns:a16="http://schemas.microsoft.com/office/drawing/2014/main" id="{43DDE5DB-973C-6348-8855-C6D3A64659EE}"/>
              </a:ext>
            </a:extLst>
          </p:cNvPr>
          <p:cNvSpPr>
            <a:spLocks noGrp="1"/>
          </p:cNvSpPr>
          <p:nvPr>
            <p:ph type="sldNum" sz="quarter" idx="12"/>
          </p:nvPr>
        </p:nvSpPr>
        <p:spPr/>
        <p:txBody>
          <a:bodyPr/>
          <a:lstStyle/>
          <a:p>
            <a:fld id="{4FBA4D89-7F99-EE49-BCEC-015C3FB71E5C}" type="slidenum">
              <a:rPr lang="sv-SE" smtClean="0"/>
              <a:t>10</a:t>
            </a:fld>
            <a:endParaRPr lang="sv-SE"/>
          </a:p>
        </p:txBody>
      </p:sp>
      <p:pic>
        <p:nvPicPr>
          <p:cNvPr id="17" name="Platshållare för innehåll 10" descr="IMG_0888.jpg">
            <a:extLst>
              <a:ext uri="{FF2B5EF4-FFF2-40B4-BE49-F238E27FC236}">
                <a16:creationId xmlns:a16="http://schemas.microsoft.com/office/drawing/2014/main" id="{4F98253A-E009-FE48-BF81-413824BC0720}"/>
              </a:ext>
            </a:extLst>
          </p:cNvPr>
          <p:cNvPicPr>
            <a:picLocks noChangeAspect="1"/>
          </p:cNvPicPr>
          <p:nvPr/>
        </p:nvPicPr>
        <p:blipFill rotWithShape="1">
          <a:blip r:embed="rId3"/>
          <a:srcRect l="-1032" r="-2658"/>
          <a:stretch/>
        </p:blipFill>
        <p:spPr>
          <a:xfrm>
            <a:off x="2773680" y="1352350"/>
            <a:ext cx="3322320" cy="5004000"/>
          </a:xfrm>
          <a:prstGeom prst="rect">
            <a:avLst/>
          </a:prstGeom>
        </p:spPr>
      </p:pic>
    </p:spTree>
    <p:extLst>
      <p:ext uri="{BB962C8B-B14F-4D97-AF65-F5344CB8AC3E}">
        <p14:creationId xmlns:p14="http://schemas.microsoft.com/office/powerpoint/2010/main" val="3565216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57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76802" name="Platshållare för datum 1">
            <a:extLst>
              <a:ext uri="{FF2B5EF4-FFF2-40B4-BE49-F238E27FC236}">
                <a16:creationId xmlns:a16="http://schemas.microsoft.com/office/drawing/2014/main" id="{4101241C-465B-D843-BC00-76FE9A207067}"/>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sv-SE" altLang="sv-SE" sz="1400"/>
          </a:p>
        </p:txBody>
      </p:sp>
      <p:sp>
        <p:nvSpPr>
          <p:cNvPr id="76803" name="Platshållare för datum 4">
            <a:extLst>
              <a:ext uri="{FF2B5EF4-FFF2-40B4-BE49-F238E27FC236}">
                <a16:creationId xmlns:a16="http://schemas.microsoft.com/office/drawing/2014/main" id="{1521198F-AC49-504B-94BB-053774B0160C}"/>
              </a:ext>
            </a:extLst>
          </p:cNvPr>
          <p:cNvSpPr txBox="1">
            <a:spLocks noGrp="1"/>
          </p:cNvSpPr>
          <p:nvPr/>
        </p:nvSpPr>
        <p:spPr bwMode="auto">
          <a:xfrm>
            <a:off x="1981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sv-SE" altLang="sv-SE" sz="1200" b="1">
              <a:solidFill>
                <a:schemeClr val="bg1"/>
              </a:solidFill>
              <a:latin typeface="Alaska" pitchFamily="34" charset="0"/>
            </a:endParaRPr>
          </a:p>
        </p:txBody>
      </p:sp>
      <p:sp>
        <p:nvSpPr>
          <p:cNvPr id="76804" name="Rectangle 2">
            <a:extLst>
              <a:ext uri="{FF2B5EF4-FFF2-40B4-BE49-F238E27FC236}">
                <a16:creationId xmlns:a16="http://schemas.microsoft.com/office/drawing/2014/main" id="{802707AB-742A-E246-88F4-5DA27906DBD7}"/>
              </a:ext>
            </a:extLst>
          </p:cNvPr>
          <p:cNvSpPr>
            <a:spLocks noGrp="1" noChangeArrowheads="1"/>
          </p:cNvSpPr>
          <p:nvPr>
            <p:ph type="title"/>
          </p:nvPr>
        </p:nvSpPr>
        <p:spPr>
          <a:xfrm>
            <a:off x="2209800" y="228600"/>
            <a:ext cx="7772400" cy="1524000"/>
          </a:xfrm>
        </p:spPr>
        <p:txBody>
          <a:bodyPr/>
          <a:lstStyle/>
          <a:p>
            <a:pPr eaLnBrk="1" hangingPunct="1"/>
            <a:r>
              <a:rPr lang="en-GB" altLang="sv-SE" sz="3200" b="1"/>
              <a:t>L å g r i s k p r i n c i p en </a:t>
            </a:r>
            <a:br>
              <a:rPr lang="en-GB" altLang="sv-SE" sz="3200" b="1"/>
            </a:br>
            <a:r>
              <a:rPr lang="en-GB" altLang="sv-SE" sz="3200"/>
              <a:t>- till varje barn</a:t>
            </a:r>
          </a:p>
        </p:txBody>
      </p:sp>
      <p:sp>
        <p:nvSpPr>
          <p:cNvPr id="184323" name="Rectangle 3">
            <a:extLst>
              <a:ext uri="{FF2B5EF4-FFF2-40B4-BE49-F238E27FC236}">
                <a16:creationId xmlns:a16="http://schemas.microsoft.com/office/drawing/2014/main" id="{E832914E-D9EF-9243-9987-3EAF6B0AC2B3}"/>
              </a:ext>
            </a:extLst>
          </p:cNvPr>
          <p:cNvSpPr>
            <a:spLocks noGrp="1" noChangeArrowheads="1"/>
          </p:cNvSpPr>
          <p:nvPr>
            <p:ph type="body" sz="half" idx="4294967295"/>
          </p:nvPr>
        </p:nvSpPr>
        <p:spPr>
          <a:xfrm>
            <a:off x="2486026" y="2232025"/>
            <a:ext cx="7337425" cy="3741738"/>
          </a:xfrm>
        </p:spPr>
        <p:txBody>
          <a:bodyPr/>
          <a:lstStyle/>
          <a:p>
            <a:pPr eaLnBrk="1" hangingPunct="1">
              <a:lnSpc>
                <a:spcPct val="90000"/>
              </a:lnSpc>
              <a:buFontTx/>
              <a:buBlip>
                <a:blip r:embed="rId3"/>
              </a:buBlip>
            </a:pPr>
            <a:r>
              <a:rPr lang="en-GB" altLang="sv-SE" dirty="0">
                <a:solidFill>
                  <a:srgbClr val="000066"/>
                </a:solidFill>
                <a:latin typeface="Alaska" pitchFamily="34" charset="0"/>
              </a:rPr>
              <a:t> </a:t>
            </a:r>
            <a:r>
              <a:rPr lang="en-GB" altLang="sv-SE" dirty="0" err="1">
                <a:solidFill>
                  <a:srgbClr val="000066"/>
                </a:solidFill>
                <a:latin typeface="Alaska" pitchFamily="34" charset="0"/>
              </a:rPr>
              <a:t>Att</a:t>
            </a:r>
            <a:r>
              <a:rPr lang="en-GB" altLang="sv-SE" dirty="0">
                <a:solidFill>
                  <a:srgbClr val="000066"/>
                </a:solidFill>
                <a:latin typeface="Alaska" pitchFamily="34" charset="0"/>
              </a:rPr>
              <a:t> </a:t>
            </a:r>
            <a:r>
              <a:rPr lang="en-GB" altLang="sv-SE" dirty="0" err="1">
                <a:solidFill>
                  <a:srgbClr val="000066"/>
                </a:solidFill>
                <a:latin typeface="Alaska" pitchFamily="34" charset="0"/>
              </a:rPr>
              <a:t>nå</a:t>
            </a:r>
            <a:r>
              <a:rPr lang="en-GB" altLang="sv-SE" dirty="0">
                <a:solidFill>
                  <a:srgbClr val="000066"/>
                </a:solidFill>
                <a:latin typeface="Alaska" pitchFamily="34" charset="0"/>
              </a:rPr>
              <a:t> </a:t>
            </a:r>
            <a:r>
              <a:rPr lang="en-GB" altLang="sv-SE" dirty="0" err="1">
                <a:solidFill>
                  <a:srgbClr val="000066"/>
                </a:solidFill>
                <a:latin typeface="Alaska" pitchFamily="34" charset="0"/>
              </a:rPr>
              <a:t>alla</a:t>
            </a:r>
            <a:r>
              <a:rPr lang="en-GB" altLang="sv-SE" dirty="0">
                <a:solidFill>
                  <a:srgbClr val="000066"/>
                </a:solidFill>
                <a:latin typeface="Alaska" pitchFamily="34" charset="0"/>
              </a:rPr>
              <a:t> barn </a:t>
            </a:r>
            <a:r>
              <a:rPr lang="en-GB" altLang="sv-SE" dirty="0" err="1">
                <a:solidFill>
                  <a:srgbClr val="000066"/>
                </a:solidFill>
                <a:latin typeface="Alaska" pitchFamily="34" charset="0"/>
              </a:rPr>
              <a:t>och</a:t>
            </a:r>
            <a:r>
              <a:rPr lang="en-GB" altLang="sv-SE" dirty="0">
                <a:solidFill>
                  <a:srgbClr val="000066"/>
                </a:solidFill>
                <a:latin typeface="Alaska" pitchFamily="34" charset="0"/>
              </a:rPr>
              <a:t> </a:t>
            </a:r>
            <a:r>
              <a:rPr lang="en-GB" altLang="sv-SE" dirty="0" err="1">
                <a:solidFill>
                  <a:srgbClr val="000066"/>
                </a:solidFill>
                <a:latin typeface="Alaska" pitchFamily="34" charset="0"/>
              </a:rPr>
              <a:t>föräldrar</a:t>
            </a:r>
            <a:r>
              <a:rPr lang="en-GB" altLang="sv-SE" dirty="0">
                <a:solidFill>
                  <a:srgbClr val="000066"/>
                </a:solidFill>
                <a:latin typeface="Alaska" pitchFamily="34" charset="0"/>
              </a:rPr>
              <a:t> </a:t>
            </a:r>
            <a:r>
              <a:rPr lang="en-GB" altLang="sv-SE" dirty="0" err="1">
                <a:solidFill>
                  <a:srgbClr val="000066"/>
                </a:solidFill>
                <a:latin typeface="Alaska" pitchFamily="34" charset="0"/>
              </a:rPr>
              <a:t>ger</a:t>
            </a:r>
            <a:r>
              <a:rPr lang="en-GB" altLang="sv-SE" dirty="0">
                <a:solidFill>
                  <a:srgbClr val="000066"/>
                </a:solidFill>
                <a:latin typeface="Alaska" pitchFamily="34" charset="0"/>
              </a:rPr>
              <a:t> </a:t>
            </a:r>
            <a:r>
              <a:rPr lang="en-GB" altLang="sv-SE" dirty="0" err="1">
                <a:solidFill>
                  <a:srgbClr val="000066"/>
                </a:solidFill>
                <a:latin typeface="Alaska" pitchFamily="34" charset="0"/>
              </a:rPr>
              <a:t>bästa</a:t>
            </a:r>
            <a:r>
              <a:rPr lang="en-GB" altLang="sv-SE" dirty="0">
                <a:solidFill>
                  <a:srgbClr val="000066"/>
                </a:solidFill>
                <a:latin typeface="Alaska" pitchFamily="34" charset="0"/>
              </a:rPr>
              <a:t> </a:t>
            </a:r>
            <a:r>
              <a:rPr lang="en-GB" altLang="sv-SE" dirty="0" err="1">
                <a:solidFill>
                  <a:srgbClr val="000066"/>
                </a:solidFill>
                <a:latin typeface="Alaska" pitchFamily="34" charset="0"/>
              </a:rPr>
              <a:t>förutsättningen</a:t>
            </a:r>
            <a:r>
              <a:rPr lang="en-GB" altLang="sv-SE" dirty="0">
                <a:solidFill>
                  <a:srgbClr val="000066"/>
                </a:solidFill>
                <a:latin typeface="Alaska" pitchFamily="34" charset="0"/>
              </a:rPr>
              <a:t> </a:t>
            </a:r>
            <a:r>
              <a:rPr lang="en-GB" altLang="sv-SE" dirty="0" err="1">
                <a:solidFill>
                  <a:srgbClr val="000066"/>
                </a:solidFill>
                <a:latin typeface="Alaska" pitchFamily="34" charset="0"/>
              </a:rPr>
              <a:t>för</a:t>
            </a:r>
            <a:r>
              <a:rPr lang="en-GB" altLang="sv-SE" dirty="0">
                <a:solidFill>
                  <a:srgbClr val="000066"/>
                </a:solidFill>
                <a:latin typeface="Alaska" pitchFamily="34" charset="0"/>
              </a:rPr>
              <a:t> </a:t>
            </a:r>
            <a:r>
              <a:rPr lang="en-GB" altLang="sv-SE" dirty="0" err="1">
                <a:solidFill>
                  <a:srgbClr val="000066"/>
                </a:solidFill>
                <a:latin typeface="Alaska" pitchFamily="34" charset="0"/>
              </a:rPr>
              <a:t>att</a:t>
            </a:r>
            <a:r>
              <a:rPr lang="en-GB" altLang="sv-SE" dirty="0">
                <a:solidFill>
                  <a:srgbClr val="000066"/>
                </a:solidFill>
                <a:latin typeface="Alaska" pitchFamily="34" charset="0"/>
              </a:rPr>
              <a:t> </a:t>
            </a:r>
            <a:r>
              <a:rPr lang="en-GB" altLang="sv-SE" dirty="0" err="1">
                <a:solidFill>
                  <a:srgbClr val="000066"/>
                </a:solidFill>
                <a:latin typeface="Alaska" pitchFamily="34" charset="0"/>
              </a:rPr>
              <a:t>upptäcka</a:t>
            </a:r>
            <a:r>
              <a:rPr lang="en-GB" altLang="sv-SE" dirty="0">
                <a:solidFill>
                  <a:srgbClr val="000066"/>
                </a:solidFill>
                <a:latin typeface="Alaska" pitchFamily="34" charset="0"/>
              </a:rPr>
              <a:t> </a:t>
            </a:r>
            <a:r>
              <a:rPr lang="en-GB" altLang="sv-SE" dirty="0" err="1">
                <a:solidFill>
                  <a:srgbClr val="000066"/>
                </a:solidFill>
                <a:latin typeface="Alaska" pitchFamily="34" charset="0"/>
              </a:rPr>
              <a:t>och</a:t>
            </a:r>
            <a:r>
              <a:rPr lang="en-GB" altLang="sv-SE" dirty="0">
                <a:solidFill>
                  <a:srgbClr val="000066"/>
                </a:solidFill>
                <a:latin typeface="Alaska" pitchFamily="34" charset="0"/>
              </a:rPr>
              <a:t> </a:t>
            </a:r>
            <a:r>
              <a:rPr lang="en-GB" altLang="sv-SE" dirty="0" err="1">
                <a:solidFill>
                  <a:srgbClr val="000066"/>
                </a:solidFill>
                <a:latin typeface="Alaska" pitchFamily="34" charset="0"/>
              </a:rPr>
              <a:t>förebygga</a:t>
            </a:r>
            <a:endParaRPr lang="en-GB" altLang="sv-SE" dirty="0">
              <a:solidFill>
                <a:srgbClr val="000066"/>
              </a:solidFill>
              <a:latin typeface="Alaska" pitchFamily="34" charset="0"/>
            </a:endParaRPr>
          </a:p>
          <a:p>
            <a:pPr eaLnBrk="1" hangingPunct="1">
              <a:lnSpc>
                <a:spcPct val="90000"/>
              </a:lnSpc>
              <a:buFontTx/>
              <a:buNone/>
            </a:pPr>
            <a:endParaRPr lang="en-GB" altLang="sv-SE" dirty="0">
              <a:solidFill>
                <a:srgbClr val="000066"/>
              </a:solidFill>
              <a:latin typeface="Alaska" pitchFamily="34" charset="0"/>
            </a:endParaRPr>
          </a:p>
          <a:p>
            <a:pPr eaLnBrk="1" hangingPunct="1">
              <a:lnSpc>
                <a:spcPct val="90000"/>
              </a:lnSpc>
              <a:buFontTx/>
              <a:buBlip>
                <a:blip r:embed="rId4"/>
              </a:buBlip>
            </a:pPr>
            <a:r>
              <a:rPr lang="en-GB" altLang="sv-SE" dirty="0">
                <a:solidFill>
                  <a:srgbClr val="008000"/>
                </a:solidFill>
                <a:latin typeface="Alaska" pitchFamily="34" charset="0"/>
              </a:rPr>
              <a:t> Den </a:t>
            </a:r>
            <a:r>
              <a:rPr lang="en-GB" altLang="sv-SE" dirty="0" err="1">
                <a:solidFill>
                  <a:srgbClr val="008000"/>
                </a:solidFill>
                <a:latin typeface="Alaska" pitchFamily="34" charset="0"/>
              </a:rPr>
              <a:t>största</a:t>
            </a:r>
            <a:r>
              <a:rPr lang="en-GB" altLang="sv-SE" dirty="0">
                <a:solidFill>
                  <a:srgbClr val="008000"/>
                </a:solidFill>
                <a:latin typeface="Alaska" pitchFamily="34" charset="0"/>
              </a:rPr>
              <a:t> </a:t>
            </a:r>
            <a:r>
              <a:rPr lang="en-GB" altLang="sv-SE" dirty="0" err="1">
                <a:solidFill>
                  <a:srgbClr val="008000"/>
                </a:solidFill>
                <a:latin typeface="Alaska" pitchFamily="34" charset="0"/>
              </a:rPr>
              <a:t>garantin</a:t>
            </a:r>
            <a:r>
              <a:rPr lang="en-GB" altLang="sv-SE" dirty="0">
                <a:solidFill>
                  <a:srgbClr val="008000"/>
                </a:solidFill>
                <a:latin typeface="Alaska" pitchFamily="34" charset="0"/>
              </a:rPr>
              <a:t> </a:t>
            </a:r>
            <a:r>
              <a:rPr lang="en-GB" altLang="sv-SE" dirty="0" err="1">
                <a:solidFill>
                  <a:srgbClr val="008000"/>
                </a:solidFill>
                <a:latin typeface="Alaska" pitchFamily="34" charset="0"/>
              </a:rPr>
              <a:t>för</a:t>
            </a:r>
            <a:r>
              <a:rPr lang="en-GB" altLang="sv-SE" dirty="0">
                <a:solidFill>
                  <a:srgbClr val="008000"/>
                </a:solidFill>
                <a:latin typeface="Alaska" pitchFamily="34" charset="0"/>
              </a:rPr>
              <a:t> </a:t>
            </a:r>
            <a:r>
              <a:rPr lang="en-GB" altLang="sv-SE" dirty="0" err="1">
                <a:solidFill>
                  <a:srgbClr val="008000"/>
                </a:solidFill>
                <a:latin typeface="Alaska" pitchFamily="34" charset="0"/>
              </a:rPr>
              <a:t>att</a:t>
            </a:r>
            <a:r>
              <a:rPr lang="en-GB" altLang="sv-SE" dirty="0">
                <a:solidFill>
                  <a:srgbClr val="008000"/>
                </a:solidFill>
                <a:latin typeface="Alaska" pitchFamily="34" charset="0"/>
              </a:rPr>
              <a:t> </a:t>
            </a:r>
            <a:r>
              <a:rPr lang="en-GB" altLang="sv-SE" dirty="0" err="1">
                <a:solidFill>
                  <a:srgbClr val="008000"/>
                </a:solidFill>
                <a:latin typeface="Alaska" pitchFamily="34" charset="0"/>
              </a:rPr>
              <a:t>nå</a:t>
            </a:r>
            <a:r>
              <a:rPr lang="en-GB" altLang="sv-SE" dirty="0">
                <a:solidFill>
                  <a:srgbClr val="008000"/>
                </a:solidFill>
                <a:latin typeface="Alaska" pitchFamily="34" charset="0"/>
              </a:rPr>
              <a:t> de </a:t>
            </a:r>
            <a:r>
              <a:rPr lang="en-GB" altLang="sv-SE" dirty="0" err="1">
                <a:solidFill>
                  <a:srgbClr val="008000"/>
                </a:solidFill>
                <a:latin typeface="Alaska" pitchFamily="34" charset="0"/>
              </a:rPr>
              <a:t>som</a:t>
            </a:r>
            <a:r>
              <a:rPr lang="en-GB" altLang="sv-SE" dirty="0">
                <a:solidFill>
                  <a:srgbClr val="008000"/>
                </a:solidFill>
                <a:latin typeface="Alaska" pitchFamily="34" charset="0"/>
              </a:rPr>
              <a:t> </a:t>
            </a:r>
            <a:r>
              <a:rPr lang="en-GB" altLang="sv-SE" dirty="0" err="1">
                <a:solidFill>
                  <a:srgbClr val="008000"/>
                </a:solidFill>
                <a:latin typeface="Alaska" pitchFamily="34" charset="0"/>
              </a:rPr>
              <a:t>behöver</a:t>
            </a:r>
            <a:r>
              <a:rPr lang="en-GB" altLang="sv-SE" dirty="0">
                <a:solidFill>
                  <a:srgbClr val="008000"/>
                </a:solidFill>
                <a:latin typeface="Alaska" pitchFamily="34" charset="0"/>
              </a:rPr>
              <a:t> </a:t>
            </a:r>
            <a:r>
              <a:rPr lang="en-GB" altLang="sv-SE" dirty="0" err="1">
                <a:solidFill>
                  <a:srgbClr val="008000"/>
                </a:solidFill>
                <a:latin typeface="Alaska" pitchFamily="34" charset="0"/>
              </a:rPr>
              <a:t>mest</a:t>
            </a:r>
            <a:r>
              <a:rPr lang="en-GB" altLang="sv-SE" dirty="0">
                <a:solidFill>
                  <a:srgbClr val="008000"/>
                </a:solidFill>
                <a:latin typeface="Alaska" pitchFamily="34" charset="0"/>
              </a:rPr>
              <a:t> – “risk” </a:t>
            </a:r>
            <a:r>
              <a:rPr lang="en-GB" altLang="sv-SE" dirty="0" err="1">
                <a:solidFill>
                  <a:srgbClr val="008000"/>
                </a:solidFill>
                <a:latin typeface="Alaska" pitchFamily="34" charset="0"/>
              </a:rPr>
              <a:t>kan</a:t>
            </a:r>
            <a:r>
              <a:rPr lang="en-GB" altLang="sv-SE" dirty="0">
                <a:solidFill>
                  <a:srgbClr val="008000"/>
                </a:solidFill>
                <a:latin typeface="Alaska" pitchFamily="34" charset="0"/>
              </a:rPr>
              <a:t> </a:t>
            </a:r>
            <a:r>
              <a:rPr lang="en-GB" altLang="sv-SE" dirty="0" err="1">
                <a:solidFill>
                  <a:srgbClr val="008000"/>
                </a:solidFill>
                <a:latin typeface="Alaska" pitchFamily="34" charset="0"/>
              </a:rPr>
              <a:t>bli</a:t>
            </a:r>
            <a:r>
              <a:rPr lang="en-GB" altLang="sv-SE" dirty="0">
                <a:solidFill>
                  <a:srgbClr val="008000"/>
                </a:solidFill>
                <a:latin typeface="Alaska" pitchFamily="34" charset="0"/>
              </a:rPr>
              <a:t> “frisk”</a:t>
            </a:r>
          </a:p>
          <a:p>
            <a:pPr eaLnBrk="1" hangingPunct="1">
              <a:lnSpc>
                <a:spcPct val="90000"/>
              </a:lnSpc>
              <a:buFontTx/>
              <a:buNone/>
            </a:pPr>
            <a:endParaRPr lang="en-GB" altLang="sv-SE" dirty="0">
              <a:solidFill>
                <a:srgbClr val="008000"/>
              </a:solidFill>
              <a:latin typeface="Alaska" pitchFamily="34" charset="0"/>
            </a:endParaRPr>
          </a:p>
          <a:p>
            <a:pPr eaLnBrk="1" hangingPunct="1">
              <a:lnSpc>
                <a:spcPct val="90000"/>
              </a:lnSpc>
              <a:buFontTx/>
              <a:buBlip>
                <a:blip r:embed="rId5"/>
              </a:buBlip>
            </a:pPr>
            <a:r>
              <a:rPr lang="en-GB" altLang="sv-SE" dirty="0">
                <a:solidFill>
                  <a:srgbClr val="FF3300"/>
                </a:solidFill>
                <a:latin typeface="Alaska" pitchFamily="34" charset="0"/>
              </a:rPr>
              <a:t> Den </a:t>
            </a:r>
            <a:r>
              <a:rPr lang="en-GB" altLang="sv-SE" dirty="0" err="1">
                <a:solidFill>
                  <a:srgbClr val="FF3300"/>
                </a:solidFill>
                <a:latin typeface="Alaska" pitchFamily="34" charset="0"/>
              </a:rPr>
              <a:t>som</a:t>
            </a:r>
            <a:r>
              <a:rPr lang="en-GB" altLang="sv-SE" dirty="0">
                <a:solidFill>
                  <a:srgbClr val="FF3300"/>
                </a:solidFill>
                <a:latin typeface="Alaska" pitchFamily="34" charset="0"/>
              </a:rPr>
              <a:t> </a:t>
            </a:r>
            <a:r>
              <a:rPr lang="en-GB" altLang="sv-SE" dirty="0" err="1">
                <a:solidFill>
                  <a:srgbClr val="FF3300"/>
                </a:solidFill>
                <a:latin typeface="Alaska" pitchFamily="34" charset="0"/>
              </a:rPr>
              <a:t>är</a:t>
            </a:r>
            <a:r>
              <a:rPr lang="en-GB" altLang="sv-SE" dirty="0">
                <a:solidFill>
                  <a:srgbClr val="FF3300"/>
                </a:solidFill>
                <a:latin typeface="Alaska" pitchFamily="34" charset="0"/>
              </a:rPr>
              <a:t> “frisk”   -  </a:t>
            </a:r>
            <a:r>
              <a:rPr lang="en-GB" altLang="sv-SE" dirty="0" err="1">
                <a:solidFill>
                  <a:srgbClr val="FF3300"/>
                </a:solidFill>
                <a:latin typeface="Alaska" pitchFamily="34" charset="0"/>
              </a:rPr>
              <a:t>kan</a:t>
            </a:r>
            <a:r>
              <a:rPr lang="en-GB" altLang="sv-SE" dirty="0">
                <a:solidFill>
                  <a:srgbClr val="FF3300"/>
                </a:solidFill>
                <a:latin typeface="Alaska" pitchFamily="34" charset="0"/>
              </a:rPr>
              <a:t> </a:t>
            </a:r>
            <a:r>
              <a:rPr lang="en-GB" altLang="sv-SE" dirty="0" err="1">
                <a:solidFill>
                  <a:srgbClr val="FF3300"/>
                </a:solidFill>
                <a:latin typeface="Alaska" pitchFamily="34" charset="0"/>
              </a:rPr>
              <a:t>slippa</a:t>
            </a:r>
            <a:r>
              <a:rPr lang="en-GB" altLang="sv-SE" dirty="0">
                <a:solidFill>
                  <a:srgbClr val="FF3300"/>
                </a:solidFill>
                <a:latin typeface="Alaska" pitchFamily="34" charset="0"/>
              </a:rPr>
              <a:t> </a:t>
            </a:r>
            <a:r>
              <a:rPr lang="en-GB" altLang="sv-SE" dirty="0" err="1">
                <a:solidFill>
                  <a:srgbClr val="FF3300"/>
                </a:solidFill>
                <a:latin typeface="Alaska" pitchFamily="34" charset="0"/>
              </a:rPr>
              <a:t>bli</a:t>
            </a:r>
            <a:r>
              <a:rPr lang="en-GB" altLang="sv-SE" dirty="0">
                <a:solidFill>
                  <a:srgbClr val="FF3300"/>
                </a:solidFill>
                <a:latin typeface="Alaska" pitchFamily="34" charset="0"/>
              </a:rPr>
              <a:t> “ risk</a:t>
            </a:r>
            <a:r>
              <a:rPr lang="en-GB" altLang="sv-SE" dirty="0">
                <a:solidFill>
                  <a:srgbClr val="000066"/>
                </a:solidFill>
                <a:latin typeface="Alaska" pitchFamily="34" charset="0"/>
              </a:rPr>
              <a:t>”</a:t>
            </a:r>
          </a:p>
        </p:txBody>
      </p:sp>
      <p:sp>
        <p:nvSpPr>
          <p:cNvPr id="76807" name="Text Box 5">
            <a:extLst>
              <a:ext uri="{FF2B5EF4-FFF2-40B4-BE49-F238E27FC236}">
                <a16:creationId xmlns:a16="http://schemas.microsoft.com/office/drawing/2014/main" id="{099BAA35-3E81-5F4C-9004-7452549F0282}"/>
              </a:ext>
            </a:extLst>
          </p:cNvPr>
          <p:cNvSpPr txBox="1">
            <a:spLocks noChangeArrowheads="1"/>
          </p:cNvSpPr>
          <p:nvPr/>
        </p:nvSpPr>
        <p:spPr bwMode="auto">
          <a:xfrm>
            <a:off x="7967664" y="6092826"/>
            <a:ext cx="21605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sv-SE" altLang="sv-SE" sz="1000"/>
              <a:t>Lennart Köhler</a:t>
            </a:r>
          </a:p>
        </p:txBody>
      </p:sp>
      <p:sp>
        <p:nvSpPr>
          <p:cNvPr id="76808" name="Platshållare för sidfot 9">
            <a:extLst>
              <a:ext uri="{FF2B5EF4-FFF2-40B4-BE49-F238E27FC236}">
                <a16:creationId xmlns:a16="http://schemas.microsoft.com/office/drawing/2014/main" id="{9C5A9799-D9DB-2B47-965F-006A403AED3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sv-SE" altLang="sv-SE" sz="1400"/>
              <a:t>vibeke@vibekebing.se</a:t>
            </a:r>
          </a:p>
        </p:txBody>
      </p:sp>
      <p:sp>
        <p:nvSpPr>
          <p:cNvPr id="2" name="Platshållare för bildnummer 1">
            <a:extLst>
              <a:ext uri="{FF2B5EF4-FFF2-40B4-BE49-F238E27FC236}">
                <a16:creationId xmlns:a16="http://schemas.microsoft.com/office/drawing/2014/main" id="{854484D1-1CDF-094E-B0E4-4164379DCA82}"/>
              </a:ext>
            </a:extLst>
          </p:cNvPr>
          <p:cNvSpPr>
            <a:spLocks noGrp="1"/>
          </p:cNvSpPr>
          <p:nvPr>
            <p:ph type="sldNum" sz="quarter" idx="12"/>
          </p:nvPr>
        </p:nvSpPr>
        <p:spPr/>
        <p:txBody>
          <a:bodyPr/>
          <a:lstStyle/>
          <a:p>
            <a:pPr>
              <a:defRPr/>
            </a:pPr>
            <a:fld id="{08708117-AC0A-3A47-AA71-0583D29B1709}" type="slidenum">
              <a:rPr lang="en-GB" altLang="sv-SE" smtClean="0"/>
              <a:pPr>
                <a:defRPr/>
              </a:pPr>
              <a:t>11</a:t>
            </a:fld>
            <a:endParaRPr lang="en-GB" altLang="sv-SE"/>
          </a:p>
        </p:txBody>
      </p:sp>
      <p:pic>
        <p:nvPicPr>
          <p:cNvPr id="10" name="Picture 4" descr="MCj03559230000[1]">
            <a:extLst>
              <a:ext uri="{FF2B5EF4-FFF2-40B4-BE49-F238E27FC236}">
                <a16:creationId xmlns:a16="http://schemas.microsoft.com/office/drawing/2014/main" id="{BB57F977-B53A-1B46-A91B-47BE4CDCE0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2537115" y="1557338"/>
            <a:ext cx="7286336" cy="4608512"/>
          </a:xfrm>
          <a:prstGeom prst="rect">
            <a:avLst/>
          </a:prstGeom>
          <a:solidFill>
            <a:srgbClr val="FFCC00"/>
          </a:solidFill>
          <a:ln w="47625">
            <a:solidFill>
              <a:srgbClr val="002060"/>
            </a:solidFill>
          </a:ln>
          <a:effectLst>
            <a:softEdge rad="63500"/>
          </a:effectLst>
        </p:spPr>
      </p:pic>
    </p:spTree>
    <p:extLst>
      <p:ext uri="{BB962C8B-B14F-4D97-AF65-F5344CB8AC3E}">
        <p14:creationId xmlns:p14="http://schemas.microsoft.com/office/powerpoint/2010/main" val="9372731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4323">
                                            <p:txEl>
                                              <p:pRg st="0" end="0"/>
                                            </p:txEl>
                                          </p:spTgt>
                                        </p:tgtEl>
                                        <p:attrNameLst>
                                          <p:attrName>style.visibility</p:attrName>
                                        </p:attrNameLst>
                                      </p:cBhvr>
                                      <p:to>
                                        <p:strVal val="visible"/>
                                      </p:to>
                                    </p:set>
                                    <p:animEffect transition="in" filter="wipe(down)">
                                      <p:cBhvr>
                                        <p:cTn id="7" dur="500"/>
                                        <p:tgtEl>
                                          <p:spTgt spid="1843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4323">
                                            <p:txEl>
                                              <p:pRg st="2" end="2"/>
                                            </p:txEl>
                                          </p:spTgt>
                                        </p:tgtEl>
                                        <p:attrNameLst>
                                          <p:attrName>style.visibility</p:attrName>
                                        </p:attrNameLst>
                                      </p:cBhvr>
                                      <p:to>
                                        <p:strVal val="visible"/>
                                      </p:to>
                                    </p:set>
                                    <p:animEffect transition="in" filter="wipe(down)">
                                      <p:cBhvr>
                                        <p:cTn id="12" dur="500"/>
                                        <p:tgtEl>
                                          <p:spTgt spid="18432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4323">
                                            <p:txEl>
                                              <p:pRg st="4" end="4"/>
                                            </p:txEl>
                                          </p:spTgt>
                                        </p:tgtEl>
                                        <p:attrNameLst>
                                          <p:attrName>style.visibility</p:attrName>
                                        </p:attrNameLst>
                                      </p:cBhvr>
                                      <p:to>
                                        <p:strVal val="visible"/>
                                      </p:to>
                                    </p:set>
                                    <p:animEffect transition="in" filter="wipe(down)">
                                      <p:cBhvr>
                                        <p:cTn id="17" dur="500"/>
                                        <p:tgtEl>
                                          <p:spTgt spid="18432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0"/>
                                        </p:tgtEl>
                                        <p:attrNameLst>
                                          <p:attrName>ppt_x</p:attrName>
                                        </p:attrNameLst>
                                      </p:cBhvr>
                                      <p:tavLst>
                                        <p:tav tm="0">
                                          <p:val>
                                            <p:strVal val="ppt_x"/>
                                          </p:val>
                                        </p:tav>
                                        <p:tav tm="100000">
                                          <p:val>
                                            <p:strVal val="ppt_x"/>
                                          </p:val>
                                        </p:tav>
                                      </p:tavLst>
                                    </p:anim>
                                    <p:anim calcmode="lin" valueType="num">
                                      <p:cBhvr additive="base">
                                        <p:cTn id="22" dur="500"/>
                                        <p:tgtEl>
                                          <p:spTgt spid="10"/>
                                        </p:tgtEl>
                                        <p:attrNameLst>
                                          <p:attrName>ppt_y</p:attrName>
                                        </p:attrNameLst>
                                      </p:cBhvr>
                                      <p:tavLst>
                                        <p:tav tm="0">
                                          <p:val>
                                            <p:strVal val="ppt_y"/>
                                          </p:val>
                                        </p:tav>
                                        <p:tav tm="100000">
                                          <p:val>
                                            <p:strVal val="1+ppt_h/2"/>
                                          </p:val>
                                        </p:tav>
                                      </p:tavLst>
                                    </p:anim>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57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75BD0F94-512E-464C-A73D-F9D4F4B1947E}"/>
              </a:ext>
            </a:extLst>
          </p:cNvPr>
          <p:cNvSpPr>
            <a:spLocks noGrp="1"/>
          </p:cNvSpPr>
          <p:nvPr>
            <p:ph type="ftr" sz="quarter" idx="11"/>
          </p:nvPr>
        </p:nvSpPr>
        <p:spPr/>
        <p:txBody>
          <a:bodyPr/>
          <a:lstStyle/>
          <a:p>
            <a:pPr>
              <a:defRPr/>
            </a:pPr>
            <a:r>
              <a:rPr lang="sv-SE"/>
              <a:t>Vibeke Bing vibeke@vibekebing.se</a:t>
            </a:r>
          </a:p>
        </p:txBody>
      </p:sp>
      <p:sp>
        <p:nvSpPr>
          <p:cNvPr id="6" name="Platshållare för bildnummer 5">
            <a:extLst>
              <a:ext uri="{FF2B5EF4-FFF2-40B4-BE49-F238E27FC236}">
                <a16:creationId xmlns:a16="http://schemas.microsoft.com/office/drawing/2014/main" id="{19F84AAB-BAE6-5341-A299-D2E0136CFF94}"/>
              </a:ext>
            </a:extLst>
          </p:cNvPr>
          <p:cNvSpPr>
            <a:spLocks noGrp="1"/>
          </p:cNvSpPr>
          <p:nvPr>
            <p:ph type="sldNum" sz="quarter" idx="12"/>
          </p:nvPr>
        </p:nvSpPr>
        <p:spPr/>
        <p:txBody>
          <a:bodyPr/>
          <a:lstStyle/>
          <a:p>
            <a:pPr>
              <a:defRPr/>
            </a:pPr>
            <a:fld id="{9909728D-28ED-4840-B2FE-4054F6F01FF9}" type="slidenum">
              <a:rPr lang="sv-SE" smtClean="0"/>
              <a:pPr>
                <a:defRPr/>
              </a:pPr>
              <a:t>12</a:t>
            </a:fld>
            <a:endParaRPr lang="sv-SE"/>
          </a:p>
        </p:txBody>
      </p:sp>
      <p:pic>
        <p:nvPicPr>
          <p:cNvPr id="8" name="Bildobjekt 7">
            <a:extLst>
              <a:ext uri="{FF2B5EF4-FFF2-40B4-BE49-F238E27FC236}">
                <a16:creationId xmlns:a16="http://schemas.microsoft.com/office/drawing/2014/main" id="{DFA43B81-47CE-DE4A-884D-CAD32A6FECB8}"/>
              </a:ext>
            </a:extLst>
          </p:cNvPr>
          <p:cNvPicPr>
            <a:picLocks noChangeAspect="1"/>
          </p:cNvPicPr>
          <p:nvPr/>
        </p:nvPicPr>
        <p:blipFill rotWithShape="1">
          <a:blip r:embed="rId2"/>
          <a:srcRect l="7617" t="1639" r="10264" b="3981"/>
          <a:stretch/>
        </p:blipFill>
        <p:spPr>
          <a:xfrm>
            <a:off x="3829878" y="236483"/>
            <a:ext cx="4780722" cy="6353504"/>
          </a:xfrm>
          <a:prstGeom prst="rect">
            <a:avLst/>
          </a:prstGeom>
          <a:ln w="92075">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p:spPr>
      </p:pic>
    </p:spTree>
    <p:extLst>
      <p:ext uri="{BB962C8B-B14F-4D97-AF65-F5344CB8AC3E}">
        <p14:creationId xmlns:p14="http://schemas.microsoft.com/office/powerpoint/2010/main" val="1214487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57000">
              <a:schemeClr val="accent4">
                <a:lumMod val="0"/>
                <a:lumOff val="100000"/>
              </a:schemeClr>
            </a:gs>
            <a:gs pos="100000">
              <a:schemeClr val="accent4">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203EEF-94ED-FF44-89A4-820972CBAF3C}"/>
              </a:ext>
            </a:extLst>
          </p:cNvPr>
          <p:cNvSpPr>
            <a:spLocks noGrp="1"/>
          </p:cNvSpPr>
          <p:nvPr>
            <p:ph type="title"/>
          </p:nvPr>
        </p:nvSpPr>
        <p:spPr/>
        <p:txBody>
          <a:bodyPr/>
          <a:lstStyle/>
          <a:p>
            <a:pPr algn="ctr"/>
            <a:r>
              <a:rPr lang="sv-SE" b="1" dirty="0" err="1">
                <a:solidFill>
                  <a:srgbClr val="002060"/>
                </a:solidFill>
              </a:rPr>
              <a:t>About</a:t>
            </a:r>
            <a:r>
              <a:rPr lang="sv-SE" b="1" dirty="0">
                <a:solidFill>
                  <a:srgbClr val="002060"/>
                </a:solidFill>
              </a:rPr>
              <a:t> </a:t>
            </a:r>
            <a:r>
              <a:rPr lang="sv-SE" b="1" dirty="0" err="1">
                <a:solidFill>
                  <a:srgbClr val="002060"/>
                </a:solidFill>
              </a:rPr>
              <a:t>Family</a:t>
            </a:r>
            <a:r>
              <a:rPr lang="sv-SE" b="1" dirty="0">
                <a:solidFill>
                  <a:srgbClr val="002060"/>
                </a:solidFill>
              </a:rPr>
              <a:t> Centres</a:t>
            </a:r>
          </a:p>
        </p:txBody>
      </p:sp>
      <p:sp>
        <p:nvSpPr>
          <p:cNvPr id="3" name="Platshållare för innehåll 2">
            <a:extLst>
              <a:ext uri="{FF2B5EF4-FFF2-40B4-BE49-F238E27FC236}">
                <a16:creationId xmlns:a16="http://schemas.microsoft.com/office/drawing/2014/main" id="{4568754D-7F92-8541-8E03-1DBB524599EA}"/>
              </a:ext>
            </a:extLst>
          </p:cNvPr>
          <p:cNvSpPr>
            <a:spLocks noGrp="1"/>
          </p:cNvSpPr>
          <p:nvPr>
            <p:ph idx="1"/>
          </p:nvPr>
        </p:nvSpPr>
        <p:spPr/>
        <p:txBody>
          <a:bodyPr>
            <a:normAutofit fontScale="92500"/>
          </a:bodyPr>
          <a:lstStyle/>
          <a:p>
            <a:pPr marL="457200" lvl="1" indent="0">
              <a:buNone/>
            </a:pPr>
            <a:r>
              <a:rPr lang="sv-SE" sz="3600" dirty="0">
                <a:solidFill>
                  <a:srgbClr val="002060"/>
                </a:solidFill>
              </a:rPr>
              <a:t>In ”</a:t>
            </a:r>
            <a:r>
              <a:rPr lang="sv-SE" sz="3600" dirty="0" err="1">
                <a:solidFill>
                  <a:srgbClr val="002060"/>
                </a:solidFill>
              </a:rPr>
              <a:t>family</a:t>
            </a:r>
            <a:r>
              <a:rPr lang="sv-SE" sz="3600" dirty="0">
                <a:solidFill>
                  <a:srgbClr val="002060"/>
                </a:solidFill>
              </a:rPr>
              <a:t> </a:t>
            </a:r>
            <a:r>
              <a:rPr lang="sv-SE" sz="3600" dirty="0" err="1">
                <a:solidFill>
                  <a:srgbClr val="002060"/>
                </a:solidFill>
              </a:rPr>
              <a:t>centres</a:t>
            </a:r>
            <a:r>
              <a:rPr lang="sv-SE" sz="3600" dirty="0">
                <a:solidFill>
                  <a:srgbClr val="002060"/>
                </a:solidFill>
              </a:rPr>
              <a:t>”, universal access to </a:t>
            </a:r>
            <a:r>
              <a:rPr lang="sv-SE" sz="3600" dirty="0" err="1">
                <a:solidFill>
                  <a:srgbClr val="002060"/>
                </a:solidFill>
              </a:rPr>
              <a:t>healthcare</a:t>
            </a:r>
            <a:r>
              <a:rPr lang="sv-SE" sz="3600" dirty="0">
                <a:solidFill>
                  <a:srgbClr val="002060"/>
                </a:solidFill>
              </a:rPr>
              <a:t> is </a:t>
            </a:r>
            <a:r>
              <a:rPr lang="sv-SE" sz="3600" dirty="0" err="1">
                <a:solidFill>
                  <a:srgbClr val="002060"/>
                </a:solidFill>
              </a:rPr>
              <a:t>provided</a:t>
            </a:r>
            <a:r>
              <a:rPr lang="sv-SE" sz="3600" dirty="0">
                <a:solidFill>
                  <a:srgbClr val="002060"/>
                </a:solidFill>
              </a:rPr>
              <a:t>, as </a:t>
            </a:r>
            <a:r>
              <a:rPr lang="sv-SE" sz="3600" dirty="0" err="1">
                <a:solidFill>
                  <a:srgbClr val="002060"/>
                </a:solidFill>
              </a:rPr>
              <a:t>well</a:t>
            </a:r>
            <a:r>
              <a:rPr lang="sv-SE" sz="3600" dirty="0">
                <a:solidFill>
                  <a:srgbClr val="002060"/>
                </a:solidFill>
              </a:rPr>
              <a:t> as information and support (</a:t>
            </a:r>
            <a:r>
              <a:rPr lang="sv-SE" sz="3600" dirty="0" err="1">
                <a:solidFill>
                  <a:srgbClr val="002060"/>
                </a:solidFill>
              </a:rPr>
              <a:t>e.g</a:t>
            </a:r>
            <a:r>
              <a:rPr lang="sv-SE" sz="3600" dirty="0">
                <a:solidFill>
                  <a:srgbClr val="002060"/>
                </a:solidFill>
              </a:rPr>
              <a:t>. information for pregnant </a:t>
            </a:r>
            <a:r>
              <a:rPr lang="sv-SE" sz="3600" dirty="0" err="1">
                <a:solidFill>
                  <a:srgbClr val="002060"/>
                </a:solidFill>
              </a:rPr>
              <a:t>women</a:t>
            </a:r>
            <a:r>
              <a:rPr lang="sv-SE" sz="3600" dirty="0">
                <a:solidFill>
                  <a:srgbClr val="002060"/>
                </a:solidFill>
              </a:rPr>
              <a:t>, </a:t>
            </a:r>
            <a:r>
              <a:rPr lang="sv-SE" sz="3600" dirty="0" err="1">
                <a:solidFill>
                  <a:srgbClr val="002060"/>
                </a:solidFill>
              </a:rPr>
              <a:t>parenting</a:t>
            </a:r>
            <a:r>
              <a:rPr lang="sv-SE" sz="3600" dirty="0">
                <a:solidFill>
                  <a:srgbClr val="002060"/>
                </a:solidFill>
              </a:rPr>
              <a:t> </a:t>
            </a:r>
            <a:r>
              <a:rPr lang="sv-SE" sz="3600" dirty="0" err="1">
                <a:solidFill>
                  <a:srgbClr val="002060"/>
                </a:solidFill>
              </a:rPr>
              <a:t>counselling</a:t>
            </a:r>
            <a:r>
              <a:rPr lang="sv-SE" sz="3600" dirty="0">
                <a:solidFill>
                  <a:srgbClr val="002060"/>
                </a:solidFill>
              </a:rPr>
              <a:t>, </a:t>
            </a:r>
            <a:r>
              <a:rPr lang="sv-SE" sz="3600" dirty="0" err="1">
                <a:solidFill>
                  <a:srgbClr val="002060"/>
                </a:solidFill>
              </a:rPr>
              <a:t>training</a:t>
            </a:r>
            <a:r>
              <a:rPr lang="sv-SE" sz="3600" dirty="0">
                <a:solidFill>
                  <a:srgbClr val="002060"/>
                </a:solidFill>
              </a:rPr>
              <a:t> for </a:t>
            </a:r>
            <a:r>
              <a:rPr lang="sv-SE" sz="3600" dirty="0" err="1">
                <a:solidFill>
                  <a:srgbClr val="002060"/>
                </a:solidFill>
              </a:rPr>
              <a:t>unemployed</a:t>
            </a:r>
            <a:r>
              <a:rPr lang="sv-SE" sz="3600" dirty="0">
                <a:solidFill>
                  <a:srgbClr val="002060"/>
                </a:solidFill>
              </a:rPr>
              <a:t> </a:t>
            </a:r>
            <a:r>
              <a:rPr lang="sv-SE" sz="3600" dirty="0" err="1">
                <a:solidFill>
                  <a:srgbClr val="002060"/>
                </a:solidFill>
              </a:rPr>
              <a:t>parents</a:t>
            </a:r>
            <a:r>
              <a:rPr lang="sv-SE" sz="3600" dirty="0">
                <a:solidFill>
                  <a:srgbClr val="002060"/>
                </a:solidFill>
              </a:rPr>
              <a:t> and </a:t>
            </a:r>
            <a:r>
              <a:rPr lang="sv-SE" sz="3600" dirty="0" err="1">
                <a:solidFill>
                  <a:srgbClr val="002060"/>
                </a:solidFill>
              </a:rPr>
              <a:t>welfare</a:t>
            </a:r>
            <a:r>
              <a:rPr lang="sv-SE" sz="3600" dirty="0">
                <a:solidFill>
                  <a:srgbClr val="002060"/>
                </a:solidFill>
              </a:rPr>
              <a:t> </a:t>
            </a:r>
            <a:r>
              <a:rPr lang="sv-SE" sz="3600" dirty="0" err="1">
                <a:solidFill>
                  <a:srgbClr val="002060"/>
                </a:solidFill>
              </a:rPr>
              <a:t>guidance</a:t>
            </a:r>
            <a:r>
              <a:rPr lang="sv-SE" sz="3600" dirty="0">
                <a:solidFill>
                  <a:srgbClr val="002060"/>
                </a:solidFill>
              </a:rPr>
              <a:t>.)</a:t>
            </a:r>
          </a:p>
          <a:p>
            <a:pPr marL="457200" lvl="1" indent="0">
              <a:buNone/>
            </a:pPr>
            <a:endParaRPr lang="sv-SE" sz="3600" dirty="0">
              <a:solidFill>
                <a:srgbClr val="002060"/>
              </a:solidFill>
            </a:endParaRPr>
          </a:p>
          <a:p>
            <a:pPr marL="457200" lvl="1" indent="0">
              <a:buNone/>
            </a:pPr>
            <a:r>
              <a:rPr lang="sv-SE" b="1" dirty="0" err="1">
                <a:solidFill>
                  <a:srgbClr val="002060"/>
                </a:solidFill>
              </a:rPr>
              <a:t>European</a:t>
            </a:r>
            <a:r>
              <a:rPr lang="sv-SE" b="1" dirty="0">
                <a:solidFill>
                  <a:srgbClr val="002060"/>
                </a:solidFill>
              </a:rPr>
              <a:t> Commission</a:t>
            </a:r>
          </a:p>
          <a:p>
            <a:pPr marL="457200" lvl="1" indent="0">
              <a:buNone/>
            </a:pPr>
            <a:r>
              <a:rPr lang="sv-SE" b="1" dirty="0">
                <a:solidFill>
                  <a:srgbClr val="002060"/>
                </a:solidFill>
              </a:rPr>
              <a:t>BETTER HEALTH AHEAD</a:t>
            </a:r>
          </a:p>
          <a:p>
            <a:pPr marL="457200" lvl="1" indent="0">
              <a:buNone/>
            </a:pPr>
            <a:r>
              <a:rPr lang="sv-SE" sz="2600" dirty="0" err="1">
                <a:solidFill>
                  <a:srgbClr val="002060"/>
                </a:solidFill>
              </a:rPr>
              <a:t>Vulnerable</a:t>
            </a:r>
            <a:r>
              <a:rPr lang="sv-SE" sz="2600" dirty="0">
                <a:solidFill>
                  <a:srgbClr val="002060"/>
                </a:solidFill>
              </a:rPr>
              <a:t>: pilot </a:t>
            </a:r>
            <a:r>
              <a:rPr lang="sv-SE" sz="2600" dirty="0" err="1">
                <a:solidFill>
                  <a:srgbClr val="002060"/>
                </a:solidFill>
              </a:rPr>
              <a:t>project</a:t>
            </a:r>
            <a:r>
              <a:rPr lang="sv-SE" sz="2600" dirty="0">
                <a:solidFill>
                  <a:srgbClr val="002060"/>
                </a:solidFill>
              </a:rPr>
              <a:t> </a:t>
            </a:r>
            <a:r>
              <a:rPr lang="sv-SE" sz="2600" dirty="0" err="1">
                <a:solidFill>
                  <a:srgbClr val="002060"/>
                </a:solidFill>
              </a:rPr>
              <a:t>related</a:t>
            </a:r>
            <a:r>
              <a:rPr lang="sv-SE" sz="2600" dirty="0">
                <a:solidFill>
                  <a:srgbClr val="002060"/>
                </a:solidFill>
              </a:rPr>
              <a:t> to the </a:t>
            </a:r>
            <a:r>
              <a:rPr lang="sv-SE" sz="2600" dirty="0" err="1">
                <a:solidFill>
                  <a:srgbClr val="002060"/>
                </a:solidFill>
              </a:rPr>
              <a:t>development</a:t>
            </a:r>
            <a:r>
              <a:rPr lang="sv-SE" sz="2600" dirty="0">
                <a:solidFill>
                  <a:srgbClr val="002060"/>
                </a:solidFill>
              </a:rPr>
              <a:t> </a:t>
            </a:r>
            <a:r>
              <a:rPr lang="sv-SE" sz="2600" dirty="0" err="1">
                <a:solidFill>
                  <a:srgbClr val="002060"/>
                </a:solidFill>
              </a:rPr>
              <a:t>of</a:t>
            </a:r>
            <a:r>
              <a:rPr lang="sv-SE" sz="2600" dirty="0">
                <a:solidFill>
                  <a:srgbClr val="002060"/>
                </a:solidFill>
              </a:rPr>
              <a:t> </a:t>
            </a:r>
            <a:r>
              <a:rPr lang="sv-SE" sz="2600" dirty="0" err="1">
                <a:solidFill>
                  <a:srgbClr val="002060"/>
                </a:solidFill>
              </a:rPr>
              <a:t>evidence</a:t>
            </a:r>
            <a:r>
              <a:rPr lang="sv-SE" sz="2600" dirty="0">
                <a:solidFill>
                  <a:srgbClr val="002060"/>
                </a:solidFill>
              </a:rPr>
              <a:t> </a:t>
            </a:r>
            <a:r>
              <a:rPr lang="sv-SE" sz="2600" dirty="0" err="1">
                <a:solidFill>
                  <a:srgbClr val="002060"/>
                </a:solidFill>
              </a:rPr>
              <a:t>based</a:t>
            </a:r>
            <a:r>
              <a:rPr lang="sv-SE" sz="2600" dirty="0">
                <a:solidFill>
                  <a:srgbClr val="002060"/>
                </a:solidFill>
              </a:rPr>
              <a:t> </a:t>
            </a:r>
            <a:r>
              <a:rPr lang="sv-SE" sz="2600" dirty="0" err="1">
                <a:solidFill>
                  <a:srgbClr val="002060"/>
                </a:solidFill>
              </a:rPr>
              <a:t>strategies</a:t>
            </a:r>
            <a:r>
              <a:rPr lang="sv-SE" sz="2600" dirty="0">
                <a:solidFill>
                  <a:srgbClr val="002060"/>
                </a:solidFill>
              </a:rPr>
              <a:t> to </a:t>
            </a:r>
            <a:r>
              <a:rPr lang="sv-SE" sz="2600" dirty="0" err="1">
                <a:solidFill>
                  <a:srgbClr val="002060"/>
                </a:solidFill>
              </a:rPr>
              <a:t>improve</a:t>
            </a:r>
            <a:r>
              <a:rPr lang="sv-SE" sz="2600" dirty="0">
                <a:solidFill>
                  <a:srgbClr val="002060"/>
                </a:solidFill>
              </a:rPr>
              <a:t> the </a:t>
            </a:r>
            <a:r>
              <a:rPr lang="sv-SE" sz="2600" dirty="0" err="1">
                <a:solidFill>
                  <a:srgbClr val="002060"/>
                </a:solidFill>
              </a:rPr>
              <a:t>health</a:t>
            </a:r>
            <a:r>
              <a:rPr lang="sv-SE" sz="2600" dirty="0">
                <a:solidFill>
                  <a:srgbClr val="002060"/>
                </a:solidFill>
              </a:rPr>
              <a:t> </a:t>
            </a:r>
            <a:r>
              <a:rPr lang="sv-SE" sz="2600" dirty="0" err="1">
                <a:solidFill>
                  <a:srgbClr val="002060"/>
                </a:solidFill>
              </a:rPr>
              <a:t>of</a:t>
            </a:r>
            <a:r>
              <a:rPr lang="sv-SE" sz="2600" dirty="0">
                <a:solidFill>
                  <a:srgbClr val="002060"/>
                </a:solidFill>
              </a:rPr>
              <a:t> </a:t>
            </a:r>
            <a:r>
              <a:rPr lang="sv-SE" sz="2600" dirty="0" err="1">
                <a:solidFill>
                  <a:srgbClr val="002060"/>
                </a:solidFill>
              </a:rPr>
              <a:t>isolated</a:t>
            </a:r>
            <a:r>
              <a:rPr lang="sv-SE" sz="2600" dirty="0">
                <a:solidFill>
                  <a:srgbClr val="002060"/>
                </a:solidFill>
              </a:rPr>
              <a:t> and </a:t>
            </a:r>
            <a:r>
              <a:rPr lang="sv-SE" sz="2600" dirty="0" err="1">
                <a:solidFill>
                  <a:srgbClr val="002060"/>
                </a:solidFill>
              </a:rPr>
              <a:t>vulnerable</a:t>
            </a:r>
            <a:r>
              <a:rPr lang="sv-SE" sz="2600" dirty="0">
                <a:solidFill>
                  <a:srgbClr val="002060"/>
                </a:solidFill>
              </a:rPr>
              <a:t> persons, </a:t>
            </a:r>
            <a:r>
              <a:rPr lang="sv-SE" sz="2600" dirty="0" err="1">
                <a:solidFill>
                  <a:srgbClr val="002060"/>
                </a:solidFill>
              </a:rPr>
              <a:t>Scientific</a:t>
            </a:r>
            <a:r>
              <a:rPr lang="sv-SE" sz="2600" dirty="0">
                <a:solidFill>
                  <a:srgbClr val="002060"/>
                </a:solidFill>
              </a:rPr>
              <a:t> </a:t>
            </a:r>
            <a:r>
              <a:rPr lang="sv-SE" sz="2600" dirty="0" err="1">
                <a:solidFill>
                  <a:srgbClr val="002060"/>
                </a:solidFill>
              </a:rPr>
              <a:t>Report</a:t>
            </a:r>
            <a:r>
              <a:rPr lang="sv-SE" sz="2600" dirty="0">
                <a:solidFill>
                  <a:srgbClr val="002060"/>
                </a:solidFill>
              </a:rPr>
              <a:t> </a:t>
            </a:r>
          </a:p>
          <a:p>
            <a:pPr lvl="1"/>
            <a:endParaRPr lang="sv-SE" dirty="0"/>
          </a:p>
        </p:txBody>
      </p:sp>
      <p:sp>
        <p:nvSpPr>
          <p:cNvPr id="4" name="Platshållare för sidfot 3">
            <a:extLst>
              <a:ext uri="{FF2B5EF4-FFF2-40B4-BE49-F238E27FC236}">
                <a16:creationId xmlns:a16="http://schemas.microsoft.com/office/drawing/2014/main" id="{0627F1AC-C0AC-3E4F-967F-D68215804742}"/>
              </a:ext>
            </a:extLst>
          </p:cNvPr>
          <p:cNvSpPr>
            <a:spLocks noGrp="1"/>
          </p:cNvSpPr>
          <p:nvPr>
            <p:ph type="ftr" sz="quarter" idx="11"/>
          </p:nvPr>
        </p:nvSpPr>
        <p:spPr/>
        <p:txBody>
          <a:bodyPr/>
          <a:lstStyle/>
          <a:p>
            <a:r>
              <a:rPr lang="sv-SE"/>
              <a:t>Vibeke@vibekebing.se</a:t>
            </a:r>
          </a:p>
        </p:txBody>
      </p:sp>
      <p:sp>
        <p:nvSpPr>
          <p:cNvPr id="5" name="Platshållare för bildnummer 4">
            <a:extLst>
              <a:ext uri="{FF2B5EF4-FFF2-40B4-BE49-F238E27FC236}">
                <a16:creationId xmlns:a16="http://schemas.microsoft.com/office/drawing/2014/main" id="{AE03EF72-679E-B44F-ADF8-10E450A7D7AF}"/>
              </a:ext>
            </a:extLst>
          </p:cNvPr>
          <p:cNvSpPr>
            <a:spLocks noGrp="1"/>
          </p:cNvSpPr>
          <p:nvPr>
            <p:ph type="sldNum" sz="quarter" idx="12"/>
          </p:nvPr>
        </p:nvSpPr>
        <p:spPr/>
        <p:txBody>
          <a:bodyPr/>
          <a:lstStyle/>
          <a:p>
            <a:fld id="{4FBA4D89-7F99-EE49-BCEC-015C3FB71E5C}" type="slidenum">
              <a:rPr lang="sv-SE" smtClean="0"/>
              <a:t>13</a:t>
            </a:fld>
            <a:endParaRPr lang="sv-SE"/>
          </a:p>
        </p:txBody>
      </p:sp>
    </p:spTree>
    <p:extLst>
      <p:ext uri="{BB962C8B-B14F-4D97-AF65-F5344CB8AC3E}">
        <p14:creationId xmlns:p14="http://schemas.microsoft.com/office/powerpoint/2010/main" val="2009127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30D176-09BD-CB43-BB77-AF6EB015B630}"/>
              </a:ext>
            </a:extLst>
          </p:cNvPr>
          <p:cNvSpPr>
            <a:spLocks noGrp="1"/>
          </p:cNvSpPr>
          <p:nvPr>
            <p:ph type="title"/>
          </p:nvPr>
        </p:nvSpPr>
        <p:spPr>
          <a:xfrm>
            <a:off x="609600" y="274638"/>
            <a:ext cx="10972800" cy="653014"/>
          </a:xfrm>
        </p:spPr>
        <p:txBody>
          <a:bodyPr>
            <a:normAutofit/>
          </a:bodyPr>
          <a:lstStyle/>
          <a:p>
            <a:r>
              <a:rPr lang="sv-SE" sz="3200" dirty="0">
                <a:solidFill>
                  <a:srgbClr val="002060"/>
                </a:solidFill>
              </a:rPr>
              <a:t>Regionens bidrag till samverkansvinster på familjecentralen</a:t>
            </a:r>
          </a:p>
        </p:txBody>
      </p:sp>
      <p:sp>
        <p:nvSpPr>
          <p:cNvPr id="5" name="Platshållare för sidfot 4">
            <a:extLst>
              <a:ext uri="{FF2B5EF4-FFF2-40B4-BE49-F238E27FC236}">
                <a16:creationId xmlns:a16="http://schemas.microsoft.com/office/drawing/2014/main" id="{0F3AD1B3-4E83-0D4E-BFC2-10B3DAF1E4E0}"/>
              </a:ext>
            </a:extLst>
          </p:cNvPr>
          <p:cNvSpPr>
            <a:spLocks noGrp="1"/>
          </p:cNvSpPr>
          <p:nvPr>
            <p:ph type="ftr" sz="quarter" idx="11"/>
          </p:nvPr>
        </p:nvSpPr>
        <p:spPr/>
        <p:txBody>
          <a:bodyPr/>
          <a:lstStyle/>
          <a:p>
            <a:pPr>
              <a:defRPr/>
            </a:pPr>
            <a:r>
              <a:rPr lang="sv-SE"/>
              <a:t>Vibeke Bing vibeke@vibekebing.se</a:t>
            </a:r>
          </a:p>
        </p:txBody>
      </p:sp>
      <p:sp>
        <p:nvSpPr>
          <p:cNvPr id="6" name="Platshållare för bildnummer 5">
            <a:extLst>
              <a:ext uri="{FF2B5EF4-FFF2-40B4-BE49-F238E27FC236}">
                <a16:creationId xmlns:a16="http://schemas.microsoft.com/office/drawing/2014/main" id="{65DCEADE-2163-BA4E-961E-E571480F4EA4}"/>
              </a:ext>
            </a:extLst>
          </p:cNvPr>
          <p:cNvSpPr>
            <a:spLocks noGrp="1"/>
          </p:cNvSpPr>
          <p:nvPr>
            <p:ph type="sldNum" sz="quarter" idx="12"/>
          </p:nvPr>
        </p:nvSpPr>
        <p:spPr/>
        <p:txBody>
          <a:bodyPr/>
          <a:lstStyle/>
          <a:p>
            <a:pPr>
              <a:defRPr/>
            </a:pPr>
            <a:fld id="{9909728D-28ED-4840-B2FE-4054F6F01FF9}" type="slidenum">
              <a:rPr lang="sv-SE" smtClean="0"/>
              <a:pPr>
                <a:defRPr/>
              </a:pPr>
              <a:t>14</a:t>
            </a:fld>
            <a:endParaRPr lang="sv-SE"/>
          </a:p>
        </p:txBody>
      </p:sp>
      <p:sp>
        <p:nvSpPr>
          <p:cNvPr id="7" name="Platshållare för innehåll 6">
            <a:extLst>
              <a:ext uri="{FF2B5EF4-FFF2-40B4-BE49-F238E27FC236}">
                <a16:creationId xmlns:a16="http://schemas.microsoft.com/office/drawing/2014/main" id="{67746C24-390E-0A49-8BCA-3D888D6308CE}"/>
              </a:ext>
            </a:extLst>
          </p:cNvPr>
          <p:cNvSpPr>
            <a:spLocks noGrp="1"/>
          </p:cNvSpPr>
          <p:nvPr>
            <p:ph type="body" sz="half" idx="1"/>
          </p:nvPr>
        </p:nvSpPr>
        <p:spPr>
          <a:xfrm>
            <a:off x="609600" y="1600201"/>
            <a:ext cx="5384800" cy="4525963"/>
          </a:xfrm>
          <a:solidFill>
            <a:schemeClr val="accent4">
              <a:lumMod val="40000"/>
              <a:lumOff val="60000"/>
            </a:schemeClr>
          </a:solidFill>
          <a:ln w="31750">
            <a:solidFill>
              <a:schemeClr val="tx1"/>
            </a:solidFill>
          </a:ln>
          <a:effectLst>
            <a:glow rad="101600">
              <a:srgbClr val="DFD0FF">
                <a:alpha val="75000"/>
              </a:srgbClr>
            </a:glow>
            <a:outerShdw blurRad="50800" dist="38100" dir="2700000" algn="tl" rotWithShape="0">
              <a:srgbClr val="0000FF">
                <a:alpha val="43000"/>
              </a:srgbClr>
            </a:outerShdw>
          </a:effectLst>
        </p:spPr>
        <p:txBody>
          <a:bodyPr rtlCol="0">
            <a:normAutofit/>
          </a:bodyPr>
          <a:lstStyle/>
          <a:p>
            <a:pPr marL="0" indent="0" algn="ctr">
              <a:buNone/>
              <a:defRPr/>
            </a:pPr>
            <a:endParaRPr lang="sv-SE" sz="3400" b="1" dirty="0">
              <a:solidFill>
                <a:srgbClr val="6B2042"/>
              </a:solidFill>
            </a:endParaRPr>
          </a:p>
          <a:p>
            <a:pPr marL="0" indent="0" algn="ctr">
              <a:buNone/>
              <a:defRPr/>
            </a:pPr>
            <a:r>
              <a:rPr lang="sv-SE" sz="3400" b="1" dirty="0">
                <a:solidFill>
                  <a:srgbClr val="6B2042"/>
                </a:solidFill>
              </a:rPr>
              <a:t>BARNHÄLSOVÅRDEN</a:t>
            </a:r>
            <a:endParaRPr lang="sv-SE" sz="3400" dirty="0">
              <a:solidFill>
                <a:srgbClr val="6B2042"/>
              </a:solidFill>
            </a:endParaRPr>
          </a:p>
          <a:p>
            <a:pPr marL="0" indent="0">
              <a:buNone/>
              <a:defRPr/>
            </a:pPr>
            <a:r>
              <a:rPr lang="sv-SE" dirty="0">
                <a:solidFill>
                  <a:srgbClr val="000090"/>
                </a:solidFill>
              </a:rPr>
              <a:t>upptäcker behov tidigare än förut och hittar fler lösningar.</a:t>
            </a:r>
          </a:p>
          <a:p>
            <a:pPr marL="0" indent="0">
              <a:buNone/>
              <a:defRPr/>
            </a:pPr>
            <a:endParaRPr lang="sv-SE" dirty="0">
              <a:solidFill>
                <a:srgbClr val="000090"/>
              </a:solidFill>
            </a:endParaRPr>
          </a:p>
          <a:p>
            <a:pPr>
              <a:buFont typeface="Arial"/>
              <a:buChar char="•"/>
              <a:defRPr/>
            </a:pPr>
            <a:r>
              <a:rPr lang="sv-SE" dirty="0">
                <a:solidFill>
                  <a:srgbClr val="000090"/>
                </a:solidFill>
              </a:rPr>
              <a:t>Vågar se mer</a:t>
            </a:r>
          </a:p>
          <a:p>
            <a:pPr>
              <a:buFont typeface="Arial"/>
              <a:buChar char="•"/>
              <a:defRPr/>
            </a:pPr>
            <a:r>
              <a:rPr lang="sv-SE" dirty="0">
                <a:solidFill>
                  <a:srgbClr val="000090"/>
                </a:solidFill>
              </a:rPr>
              <a:t>Blir avlastade</a:t>
            </a:r>
          </a:p>
          <a:p>
            <a:pPr>
              <a:buFont typeface="Arial"/>
              <a:buChar char="•"/>
              <a:defRPr/>
            </a:pPr>
            <a:r>
              <a:rPr lang="sv-SE" dirty="0">
                <a:solidFill>
                  <a:srgbClr val="000090"/>
                </a:solidFill>
              </a:rPr>
              <a:t>Bättre kvalitet i mötet med föräldrar</a:t>
            </a:r>
          </a:p>
        </p:txBody>
      </p:sp>
      <p:sp>
        <p:nvSpPr>
          <p:cNvPr id="8" name="Platshållare för innehåll 7">
            <a:extLst>
              <a:ext uri="{FF2B5EF4-FFF2-40B4-BE49-F238E27FC236}">
                <a16:creationId xmlns:a16="http://schemas.microsoft.com/office/drawing/2014/main" id="{DBC07C08-EF72-A14C-826E-3CEFEAC5DE67}"/>
              </a:ext>
            </a:extLst>
          </p:cNvPr>
          <p:cNvSpPr>
            <a:spLocks noGrp="1"/>
          </p:cNvSpPr>
          <p:nvPr>
            <p:ph sz="half" idx="2"/>
          </p:nvPr>
        </p:nvSpPr>
        <p:spPr>
          <a:xfrm>
            <a:off x="5994400" y="1600200"/>
            <a:ext cx="5588000" cy="4525964"/>
          </a:xfrm>
          <a:solidFill>
            <a:schemeClr val="accent4">
              <a:lumMod val="20000"/>
              <a:lumOff val="80000"/>
            </a:schemeClr>
          </a:solidFill>
          <a:ln w="31750">
            <a:solidFill>
              <a:schemeClr val="tx1"/>
            </a:solidFill>
          </a:ln>
          <a:effectLst>
            <a:glow rad="101600">
              <a:schemeClr val="accent4">
                <a:lumMod val="60000"/>
                <a:lumOff val="40000"/>
                <a:alpha val="75000"/>
              </a:schemeClr>
            </a:glow>
            <a:outerShdw blurRad="50800" dist="38100" dir="2700000" algn="tl" rotWithShape="0">
              <a:schemeClr val="accent4">
                <a:lumMod val="60000"/>
                <a:lumOff val="40000"/>
                <a:alpha val="43000"/>
              </a:schemeClr>
            </a:outerShdw>
          </a:effectLst>
        </p:spPr>
        <p:txBody>
          <a:bodyPr rtlCol="0">
            <a:normAutofit/>
          </a:bodyPr>
          <a:lstStyle/>
          <a:p>
            <a:pPr algn="ctr">
              <a:buNone/>
              <a:defRPr/>
            </a:pPr>
            <a:endParaRPr lang="sv-SE" sz="3200" b="1" dirty="0">
              <a:solidFill>
                <a:srgbClr val="6B2042"/>
              </a:solidFill>
            </a:endParaRPr>
          </a:p>
          <a:p>
            <a:pPr algn="ctr">
              <a:buNone/>
              <a:defRPr/>
            </a:pPr>
            <a:r>
              <a:rPr lang="sv-SE" sz="3200" b="1" dirty="0">
                <a:solidFill>
                  <a:srgbClr val="6B2042"/>
                </a:solidFill>
              </a:rPr>
              <a:t>BARNMORSKEMOTTAGNINGEN</a:t>
            </a:r>
            <a:endParaRPr lang="sv-SE" sz="3200" dirty="0"/>
          </a:p>
          <a:p>
            <a:pPr>
              <a:buNone/>
              <a:defRPr/>
            </a:pPr>
            <a:r>
              <a:rPr lang="sv-SE" dirty="0">
                <a:solidFill>
                  <a:srgbClr val="660066"/>
                </a:solidFill>
              </a:rPr>
              <a:t>erbjuder betydligt</a:t>
            </a:r>
            <a:r>
              <a:rPr lang="sv-SE" dirty="0">
                <a:solidFill>
                  <a:srgbClr val="660066"/>
                </a:solidFill>
                <a:ea typeface="+mn-ea"/>
                <a:cs typeface="+mn-cs"/>
              </a:rPr>
              <a:t> mer stöd under graviditeten.</a:t>
            </a:r>
          </a:p>
        </p:txBody>
      </p:sp>
      <p:sp>
        <p:nvSpPr>
          <p:cNvPr id="9" name="Triangel 8">
            <a:extLst>
              <a:ext uri="{FF2B5EF4-FFF2-40B4-BE49-F238E27FC236}">
                <a16:creationId xmlns:a16="http://schemas.microsoft.com/office/drawing/2014/main" id="{BDAFC42B-B9DC-BA48-972F-799136E60EB0}"/>
              </a:ext>
            </a:extLst>
          </p:cNvPr>
          <p:cNvSpPr/>
          <p:nvPr/>
        </p:nvSpPr>
        <p:spPr>
          <a:xfrm>
            <a:off x="424071" y="927652"/>
            <a:ext cx="11516138" cy="67254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Platshållare för innehåll 5">
            <a:extLst>
              <a:ext uri="{FF2B5EF4-FFF2-40B4-BE49-F238E27FC236}">
                <a16:creationId xmlns:a16="http://schemas.microsoft.com/office/drawing/2014/main" id="{548021F8-7D12-C242-8DFC-0F5DC3D68220}"/>
              </a:ext>
            </a:extLst>
          </p:cNvPr>
          <p:cNvPicPr>
            <a:picLocks noChangeAspect="1"/>
          </p:cNvPicPr>
          <p:nvPr/>
        </p:nvPicPr>
        <p:blipFill>
          <a:blip r:embed="rId2"/>
          <a:stretch>
            <a:fillRect/>
          </a:stretch>
        </p:blipFill>
        <p:spPr>
          <a:xfrm>
            <a:off x="8442738" y="3299792"/>
            <a:ext cx="2911062" cy="2269780"/>
          </a:xfrm>
          <a:prstGeom prst="rect">
            <a:avLst/>
          </a:prstGeom>
          <a:effectLst>
            <a:glow>
              <a:schemeClr val="accent1">
                <a:alpha val="40000"/>
              </a:schemeClr>
            </a:glow>
            <a:softEdge rad="469900"/>
          </a:effectLst>
        </p:spPr>
      </p:pic>
    </p:spTree>
    <p:extLst>
      <p:ext uri="{BB962C8B-B14F-4D97-AF65-F5344CB8AC3E}">
        <p14:creationId xmlns:p14="http://schemas.microsoft.com/office/powerpoint/2010/main" val="410057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DE0A6B-5B8C-0C4A-A495-27204D701491}"/>
              </a:ext>
            </a:extLst>
          </p:cNvPr>
          <p:cNvSpPr>
            <a:spLocks noGrp="1"/>
          </p:cNvSpPr>
          <p:nvPr>
            <p:ph type="title"/>
          </p:nvPr>
        </p:nvSpPr>
        <p:spPr>
          <a:xfrm>
            <a:off x="1356360" y="121921"/>
            <a:ext cx="10327640" cy="443562"/>
          </a:xfrm>
        </p:spPr>
        <p:txBody>
          <a:bodyPr>
            <a:normAutofit fontScale="90000"/>
          </a:bodyPr>
          <a:lstStyle/>
          <a:p>
            <a:r>
              <a:rPr lang="sv-SE" sz="3200" b="1" dirty="0">
                <a:solidFill>
                  <a:schemeClr val="accent1">
                    <a:lumMod val="75000"/>
                  </a:schemeClr>
                </a:solidFill>
              </a:rPr>
              <a:t>Kommunens bidrag till samverkansvinster på familjecentralen</a:t>
            </a:r>
            <a:endParaRPr lang="sv-SE" sz="3200" b="1" dirty="0"/>
          </a:p>
        </p:txBody>
      </p:sp>
      <p:sp>
        <p:nvSpPr>
          <p:cNvPr id="5" name="Platshållare för sidfot 4">
            <a:extLst>
              <a:ext uri="{FF2B5EF4-FFF2-40B4-BE49-F238E27FC236}">
                <a16:creationId xmlns:a16="http://schemas.microsoft.com/office/drawing/2014/main" id="{C5D60800-A726-4447-A33C-7CD48BD9B94D}"/>
              </a:ext>
            </a:extLst>
          </p:cNvPr>
          <p:cNvSpPr>
            <a:spLocks noGrp="1"/>
          </p:cNvSpPr>
          <p:nvPr>
            <p:ph type="ftr" sz="quarter" idx="11"/>
          </p:nvPr>
        </p:nvSpPr>
        <p:spPr/>
        <p:txBody>
          <a:bodyPr/>
          <a:lstStyle/>
          <a:p>
            <a:pPr>
              <a:defRPr/>
            </a:pPr>
            <a:r>
              <a:rPr lang="sv-SE"/>
              <a:t>Vibeke Bing vibeke@vibekebing.se</a:t>
            </a:r>
          </a:p>
        </p:txBody>
      </p:sp>
      <p:sp>
        <p:nvSpPr>
          <p:cNvPr id="6" name="Platshållare för bildnummer 5">
            <a:extLst>
              <a:ext uri="{FF2B5EF4-FFF2-40B4-BE49-F238E27FC236}">
                <a16:creationId xmlns:a16="http://schemas.microsoft.com/office/drawing/2014/main" id="{DDD6F40E-B16E-8D45-973D-5E474D395029}"/>
              </a:ext>
            </a:extLst>
          </p:cNvPr>
          <p:cNvSpPr>
            <a:spLocks noGrp="1"/>
          </p:cNvSpPr>
          <p:nvPr>
            <p:ph type="sldNum" sz="quarter" idx="12"/>
          </p:nvPr>
        </p:nvSpPr>
        <p:spPr/>
        <p:txBody>
          <a:bodyPr/>
          <a:lstStyle/>
          <a:p>
            <a:pPr>
              <a:defRPr/>
            </a:pPr>
            <a:fld id="{9909728D-28ED-4840-B2FE-4054F6F01FF9}" type="slidenum">
              <a:rPr lang="sv-SE" smtClean="0"/>
              <a:pPr>
                <a:defRPr/>
              </a:pPr>
              <a:t>15</a:t>
            </a:fld>
            <a:endParaRPr lang="sv-SE" dirty="0"/>
          </a:p>
        </p:txBody>
      </p:sp>
      <p:sp>
        <p:nvSpPr>
          <p:cNvPr id="7" name="Platshållare för innehåll 2">
            <a:extLst>
              <a:ext uri="{FF2B5EF4-FFF2-40B4-BE49-F238E27FC236}">
                <a16:creationId xmlns:a16="http://schemas.microsoft.com/office/drawing/2014/main" id="{747608B8-DF6D-6647-90F8-E96FACD3F5BF}"/>
              </a:ext>
            </a:extLst>
          </p:cNvPr>
          <p:cNvSpPr>
            <a:spLocks noGrp="1"/>
          </p:cNvSpPr>
          <p:nvPr>
            <p:ph type="body" sz="half" idx="1"/>
          </p:nvPr>
        </p:nvSpPr>
        <p:spPr>
          <a:xfrm>
            <a:off x="609600" y="1647823"/>
            <a:ext cx="5588000" cy="4708525"/>
          </a:xfrm>
          <a:solidFill>
            <a:schemeClr val="accent4">
              <a:lumMod val="40000"/>
              <a:lumOff val="60000"/>
            </a:schemeClr>
          </a:solidFill>
          <a:ln w="28575">
            <a:solidFill>
              <a:schemeClr val="tx1"/>
            </a:solidFill>
          </a:ln>
          <a:effectLst>
            <a:glow rad="101600">
              <a:srgbClr val="008000">
                <a:alpha val="33000"/>
              </a:srgbClr>
            </a:glow>
            <a:outerShdw blurRad="50800" dist="38100" dir="2700000" algn="tl" rotWithShape="0">
              <a:srgbClr val="008000">
                <a:alpha val="43000"/>
              </a:srgbClr>
            </a:outerShdw>
          </a:effectLst>
        </p:spPr>
        <p:txBody>
          <a:bodyPr>
            <a:normAutofit/>
          </a:bodyPr>
          <a:lstStyle/>
          <a:p>
            <a:pPr algn="ctr">
              <a:buNone/>
            </a:pPr>
            <a:r>
              <a:rPr lang="sv-SE" dirty="0"/>
              <a:t>	</a:t>
            </a:r>
          </a:p>
          <a:p>
            <a:pPr algn="ctr">
              <a:buNone/>
            </a:pPr>
            <a:r>
              <a:rPr lang="sv-SE" b="1" dirty="0">
                <a:solidFill>
                  <a:srgbClr val="6B2042"/>
                </a:solidFill>
              </a:rPr>
              <a:t>SOCIALTJÄNSTEN </a:t>
            </a:r>
          </a:p>
          <a:p>
            <a:pPr>
              <a:buNone/>
            </a:pPr>
            <a:endParaRPr lang="sv-SE" dirty="0">
              <a:solidFill>
                <a:schemeClr val="accent1">
                  <a:lumMod val="50000"/>
                </a:schemeClr>
              </a:solidFill>
            </a:endParaRPr>
          </a:p>
          <a:p>
            <a:pPr>
              <a:buNone/>
            </a:pPr>
            <a:r>
              <a:rPr lang="sv-SE" sz="2400" dirty="0">
                <a:solidFill>
                  <a:schemeClr val="accent1">
                    <a:lumMod val="50000"/>
                  </a:schemeClr>
                </a:solidFill>
              </a:rPr>
              <a:t>stärker det förebyggande sociala arbetet</a:t>
            </a:r>
          </a:p>
          <a:p>
            <a:pPr>
              <a:buNone/>
            </a:pPr>
            <a:endParaRPr lang="sv-SE" sz="2400" dirty="0">
              <a:solidFill>
                <a:schemeClr val="accent1">
                  <a:lumMod val="50000"/>
                </a:schemeClr>
              </a:solidFill>
            </a:endParaRPr>
          </a:p>
          <a:p>
            <a:r>
              <a:rPr lang="sv-SE" sz="2400" dirty="0">
                <a:solidFill>
                  <a:schemeClr val="accent1">
                    <a:lumMod val="50000"/>
                  </a:schemeClr>
                </a:solidFill>
              </a:rPr>
              <a:t>Blir mer tillgänglig</a:t>
            </a:r>
          </a:p>
          <a:p>
            <a:endParaRPr lang="sv-SE" sz="2400" dirty="0">
              <a:solidFill>
                <a:schemeClr val="accent1">
                  <a:lumMod val="50000"/>
                </a:schemeClr>
              </a:solidFill>
            </a:endParaRPr>
          </a:p>
          <a:p>
            <a:r>
              <a:rPr lang="sv-SE" sz="2400" dirty="0">
                <a:solidFill>
                  <a:schemeClr val="accent1">
                    <a:lumMod val="50000"/>
                  </a:schemeClr>
                </a:solidFill>
              </a:rPr>
              <a:t>Kommer in tidigare</a:t>
            </a:r>
          </a:p>
        </p:txBody>
      </p:sp>
      <p:sp>
        <p:nvSpPr>
          <p:cNvPr id="11" name="Platshållare för innehåll 5">
            <a:extLst>
              <a:ext uri="{FF2B5EF4-FFF2-40B4-BE49-F238E27FC236}">
                <a16:creationId xmlns:a16="http://schemas.microsoft.com/office/drawing/2014/main" id="{87F39E86-C6EA-9445-BFEF-4E2440346FA8}"/>
              </a:ext>
            </a:extLst>
          </p:cNvPr>
          <p:cNvSpPr>
            <a:spLocks noGrp="1"/>
          </p:cNvSpPr>
          <p:nvPr>
            <p:ph sz="half" idx="2"/>
          </p:nvPr>
        </p:nvSpPr>
        <p:spPr>
          <a:xfrm>
            <a:off x="6197600" y="1647824"/>
            <a:ext cx="5384800" cy="4708526"/>
          </a:xfrm>
          <a:solidFill>
            <a:srgbClr val="FFF9A0"/>
          </a:solidFill>
          <a:ln w="25400">
            <a:solidFill>
              <a:schemeClr val="tx1"/>
            </a:solidFill>
          </a:ln>
          <a:effectLst>
            <a:glow rad="101600">
              <a:srgbClr val="FFFF00">
                <a:alpha val="75000"/>
              </a:srgbClr>
            </a:glow>
            <a:outerShdw blurRad="50800" dist="38100" dir="2700000" algn="tl" rotWithShape="0">
              <a:srgbClr val="F0D114">
                <a:alpha val="99000"/>
              </a:srgbClr>
            </a:outerShdw>
          </a:effectLst>
        </p:spPr>
        <p:txBody>
          <a:bodyPr rtlCol="0">
            <a:noAutofit/>
          </a:bodyPr>
          <a:lstStyle/>
          <a:p>
            <a:pPr>
              <a:buNone/>
              <a:defRPr/>
            </a:pPr>
            <a:endParaRPr lang="sv-SE" sz="2400" dirty="0"/>
          </a:p>
          <a:p>
            <a:pPr algn="ctr">
              <a:buNone/>
              <a:defRPr/>
            </a:pPr>
            <a:r>
              <a:rPr lang="sv-SE" b="1" dirty="0">
                <a:solidFill>
                  <a:srgbClr val="6B2042"/>
                </a:solidFill>
              </a:rPr>
              <a:t>ÖPPNA FÖRSKOLAN </a:t>
            </a:r>
          </a:p>
          <a:p>
            <a:pPr algn="ctr">
              <a:buNone/>
              <a:defRPr/>
            </a:pPr>
            <a:r>
              <a:rPr lang="sv-SE" sz="2400" dirty="0">
                <a:solidFill>
                  <a:schemeClr val="accent1">
                    <a:lumMod val="50000"/>
                  </a:schemeClr>
                </a:solidFill>
              </a:rPr>
              <a:t>bygger tillit mellan:</a:t>
            </a:r>
          </a:p>
          <a:p>
            <a:pPr>
              <a:buFont typeface="Arial"/>
              <a:buChar char="•"/>
              <a:defRPr/>
            </a:pPr>
            <a:r>
              <a:rPr lang="sv-SE" sz="2400" dirty="0">
                <a:solidFill>
                  <a:schemeClr val="accent1">
                    <a:lumMod val="50000"/>
                  </a:schemeClr>
                </a:solidFill>
              </a:rPr>
              <a:t>Föräldrar - barn</a:t>
            </a:r>
          </a:p>
          <a:p>
            <a:pPr>
              <a:defRPr/>
            </a:pPr>
            <a:r>
              <a:rPr lang="sv-SE" sz="2400" dirty="0">
                <a:solidFill>
                  <a:schemeClr val="accent1">
                    <a:lumMod val="50000"/>
                  </a:schemeClr>
                </a:solidFill>
              </a:rPr>
              <a:t>Besökare - andra besökare, </a:t>
            </a:r>
          </a:p>
          <a:p>
            <a:pPr>
              <a:defRPr/>
            </a:pPr>
            <a:r>
              <a:rPr lang="sv-SE" sz="2400" dirty="0">
                <a:solidFill>
                  <a:schemeClr val="accent1">
                    <a:lumMod val="50000"/>
                  </a:schemeClr>
                </a:solidFill>
              </a:rPr>
              <a:t>Besökare - övriga yrkesgrupper</a:t>
            </a:r>
          </a:p>
          <a:p>
            <a:pPr>
              <a:defRPr/>
            </a:pPr>
            <a:r>
              <a:rPr lang="sv-SE" sz="2400" dirty="0">
                <a:solidFill>
                  <a:schemeClr val="accent1">
                    <a:lumMod val="50000"/>
                  </a:schemeClr>
                </a:solidFill>
              </a:rPr>
              <a:t>Besökare -  samhället. </a:t>
            </a:r>
          </a:p>
          <a:p>
            <a:pPr marL="0" indent="0">
              <a:buNone/>
              <a:defRPr/>
            </a:pPr>
            <a:r>
              <a:rPr lang="sv-SE" sz="2400" dirty="0">
                <a:solidFill>
                  <a:schemeClr val="accent1">
                    <a:lumMod val="50000"/>
                  </a:schemeClr>
                </a:solidFill>
              </a:rPr>
              <a:t>            </a:t>
            </a:r>
          </a:p>
          <a:p>
            <a:pPr marL="0" indent="0">
              <a:buNone/>
              <a:defRPr/>
            </a:pPr>
            <a:r>
              <a:rPr lang="sv-SE" sz="2400" b="1" dirty="0">
                <a:solidFill>
                  <a:srgbClr val="C00000"/>
                </a:solidFill>
              </a:rPr>
              <a:t>Särskilt viktigt för nyanländas</a:t>
            </a:r>
          </a:p>
          <a:p>
            <a:pPr marL="0" indent="0">
              <a:buNone/>
              <a:defRPr/>
            </a:pPr>
            <a:r>
              <a:rPr lang="sv-SE" sz="2400" b="1" dirty="0">
                <a:solidFill>
                  <a:srgbClr val="C00000"/>
                </a:solidFill>
              </a:rPr>
              <a:t> inkludering i det nya samhället.</a:t>
            </a:r>
          </a:p>
        </p:txBody>
      </p:sp>
      <p:sp>
        <p:nvSpPr>
          <p:cNvPr id="14" name="Triangel 13">
            <a:extLst>
              <a:ext uri="{FF2B5EF4-FFF2-40B4-BE49-F238E27FC236}">
                <a16:creationId xmlns:a16="http://schemas.microsoft.com/office/drawing/2014/main" id="{E06D3D27-42C3-BE4C-96B4-BEDD475E83D6}"/>
              </a:ext>
            </a:extLst>
          </p:cNvPr>
          <p:cNvSpPr/>
          <p:nvPr/>
        </p:nvSpPr>
        <p:spPr>
          <a:xfrm>
            <a:off x="238539" y="930608"/>
            <a:ext cx="11714921" cy="685036"/>
          </a:xfrm>
          <a:prstGeom prst="triangle">
            <a:avLst>
              <a:gd name="adj" fmla="val 496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0D1E1B36-CD75-1444-9E08-19D944824824}"/>
              </a:ext>
            </a:extLst>
          </p:cNvPr>
          <p:cNvPicPr>
            <a:picLocks noChangeAspect="1"/>
          </p:cNvPicPr>
          <p:nvPr/>
        </p:nvPicPr>
        <p:blipFill>
          <a:blip r:embed="rId2"/>
          <a:stretch>
            <a:fillRect/>
          </a:stretch>
        </p:blipFill>
        <p:spPr>
          <a:xfrm>
            <a:off x="10466400" y="5208170"/>
            <a:ext cx="1116000" cy="1116000"/>
          </a:xfrm>
          <a:prstGeom prst="rect">
            <a:avLst/>
          </a:prstGeom>
        </p:spPr>
      </p:pic>
    </p:spTree>
    <p:extLst>
      <p:ext uri="{BB962C8B-B14F-4D97-AF65-F5344CB8AC3E}">
        <p14:creationId xmlns:p14="http://schemas.microsoft.com/office/powerpoint/2010/main" val="135656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2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20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2000"/>
                                        <p:tgtEl>
                                          <p:spTgt spid="7">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bg/>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11"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p:txBody>
          <a:bodyPr/>
          <a:lstStyle/>
          <a:p>
            <a:pPr>
              <a:defRPr/>
            </a:pPr>
            <a:fld id="{75FC6E36-0CF1-534C-86F8-6D230DC816E0}" type="datetime1">
              <a:rPr lang="sv-SE" smtClean="0"/>
              <a:t>2022-06-14</a:t>
            </a:fld>
            <a:endParaRPr lang="sv-SE"/>
          </a:p>
        </p:txBody>
      </p:sp>
      <p:sp>
        <p:nvSpPr>
          <p:cNvPr id="5" name="Rectangle 5"/>
          <p:cNvSpPr>
            <a:spLocks noGrp="1" noChangeArrowheads="1"/>
          </p:cNvSpPr>
          <p:nvPr>
            <p:ph type="ftr" sz="quarter" idx="11"/>
          </p:nvPr>
        </p:nvSpPr>
        <p:spPr/>
        <p:txBody>
          <a:bodyPr/>
          <a:lstStyle/>
          <a:p>
            <a:r>
              <a:rPr lang="sv-SE"/>
              <a:t>Vibeke Bing vibeke@vibekebing.se</a:t>
            </a:r>
          </a:p>
        </p:txBody>
      </p:sp>
      <p:sp>
        <p:nvSpPr>
          <p:cNvPr id="337922" name="Rectangle 2"/>
          <p:cNvSpPr>
            <a:spLocks noGrp="1"/>
          </p:cNvSpPr>
          <p:nvPr>
            <p:ph type="title" idx="4294967295"/>
          </p:nvPr>
        </p:nvSpPr>
        <p:spPr>
          <a:xfrm>
            <a:off x="838200" y="715616"/>
            <a:ext cx="3200400" cy="1659093"/>
          </a:xfrm>
        </p:spPr>
        <p:txBody>
          <a:bodyPr>
            <a:normAutofit fontScale="90000"/>
          </a:bodyPr>
          <a:lstStyle/>
          <a:p>
            <a:br>
              <a:rPr lang="en-GB" b="1" dirty="0">
                <a:solidFill>
                  <a:srgbClr val="416528"/>
                </a:solidFill>
              </a:rPr>
            </a:br>
            <a:br>
              <a:rPr lang="en-GB" b="1" dirty="0">
                <a:solidFill>
                  <a:srgbClr val="416528"/>
                </a:solidFill>
              </a:rPr>
            </a:br>
            <a:r>
              <a:rPr lang="en-GB" b="1" dirty="0">
                <a:solidFill>
                  <a:srgbClr val="416528"/>
                </a:solidFill>
              </a:rPr>
              <a:t>Om </a:t>
            </a:r>
            <a:r>
              <a:rPr lang="en-GB" b="1" dirty="0" err="1">
                <a:solidFill>
                  <a:srgbClr val="416528"/>
                </a:solidFill>
              </a:rPr>
              <a:t>trygghet</a:t>
            </a:r>
            <a:endParaRPr lang="en-GB" b="1" dirty="0">
              <a:solidFill>
                <a:srgbClr val="416528"/>
              </a:solidFill>
            </a:endParaRPr>
          </a:p>
        </p:txBody>
      </p:sp>
      <p:sp>
        <p:nvSpPr>
          <p:cNvPr id="337923" name="Rectangle 3"/>
          <p:cNvSpPr>
            <a:spLocks noGrp="1"/>
          </p:cNvSpPr>
          <p:nvPr>
            <p:ph type="body" idx="4294967295"/>
          </p:nvPr>
        </p:nvSpPr>
        <p:spPr>
          <a:xfrm>
            <a:off x="838200" y="2470245"/>
            <a:ext cx="10515600" cy="3706718"/>
          </a:xfrm>
        </p:spPr>
        <p:txBody>
          <a:bodyPr>
            <a:normAutofit fontScale="92500" lnSpcReduction="10000"/>
          </a:bodyPr>
          <a:lstStyle/>
          <a:p>
            <a:pPr>
              <a:lnSpc>
                <a:spcPct val="90000"/>
              </a:lnSpc>
              <a:buFont typeface="Arial" pitchFamily="84" charset="0"/>
              <a:buNone/>
            </a:pPr>
            <a:r>
              <a:rPr lang="sv-SE" sz="3000" i="1" dirty="0">
                <a:solidFill>
                  <a:srgbClr val="8919F0"/>
                </a:solidFill>
                <a:latin typeface="Chalkboard" panose="03050602040202020205" pitchFamily="66" charset="77"/>
              </a:rPr>
              <a:t>“ </a:t>
            </a:r>
            <a:r>
              <a:rPr lang="sv-SE" sz="3000" i="1" dirty="0">
                <a:solidFill>
                  <a:schemeClr val="accent6">
                    <a:lumMod val="50000"/>
                  </a:schemeClr>
                </a:solidFill>
                <a:latin typeface="Chalkboard" panose="03050602040202020205" pitchFamily="66" charset="77"/>
              </a:rPr>
              <a:t>Jag kände att det var så bra när jag berättade om att M avlidit. Vet inte om det var omedvetet men jag kände mig mer välkommen. Jag kände som de tog hand om mig inte bara mitt barn när jag inte själv orkade. De stöttade eller något. Att komma hit och möta andra vuxna och barn är trygghet. Man går från hemmet och kommer in i deras trygghet. Man kommer hit dricker kaffe och mår bra. Det är inte bara en kopp kaffe och en fikaplats. Det är mycket mer.”</a:t>
            </a:r>
          </a:p>
          <a:p>
            <a:pPr>
              <a:lnSpc>
                <a:spcPct val="90000"/>
              </a:lnSpc>
              <a:buFont typeface="Arial" pitchFamily="84" charset="0"/>
              <a:buNone/>
            </a:pPr>
            <a:r>
              <a:rPr lang="en-GB" sz="1800" dirty="0">
                <a:solidFill>
                  <a:schemeClr val="accent6">
                    <a:lumMod val="50000"/>
                  </a:schemeClr>
                </a:solidFill>
              </a:rPr>
              <a:t>					</a:t>
            </a:r>
            <a:r>
              <a:rPr lang="en-GB" dirty="0">
                <a:solidFill>
                  <a:schemeClr val="accent6">
                    <a:lumMod val="50000"/>
                  </a:schemeClr>
                </a:solidFill>
                <a:latin typeface="Chalkboard" panose="03050602040202020205" pitchFamily="66" charset="77"/>
              </a:rPr>
              <a:t>															</a:t>
            </a:r>
            <a:r>
              <a:rPr lang="en-GB" i="1" dirty="0">
                <a:solidFill>
                  <a:schemeClr val="accent6">
                    <a:lumMod val="50000"/>
                  </a:schemeClr>
                </a:solidFill>
                <a:latin typeface="Chalkboard" panose="03050602040202020205" pitchFamily="66" charset="77"/>
              </a:rPr>
              <a:t>(</a:t>
            </a:r>
            <a:r>
              <a:rPr lang="en-GB" i="1" dirty="0" err="1">
                <a:solidFill>
                  <a:schemeClr val="accent6">
                    <a:lumMod val="50000"/>
                  </a:schemeClr>
                </a:solidFill>
                <a:latin typeface="Chalkboard" panose="03050602040202020205" pitchFamily="66" charset="77"/>
              </a:rPr>
              <a:t>förälder</a:t>
            </a:r>
            <a:r>
              <a:rPr lang="en-GB" i="1" dirty="0">
                <a:solidFill>
                  <a:schemeClr val="accent6">
                    <a:lumMod val="50000"/>
                  </a:schemeClr>
                </a:solidFill>
                <a:latin typeface="Chalkboard" panose="03050602040202020205" pitchFamily="66" charset="77"/>
              </a:rPr>
              <a:t>)</a:t>
            </a:r>
          </a:p>
        </p:txBody>
      </p:sp>
      <p:pic>
        <p:nvPicPr>
          <p:cNvPr id="3" name="Bildobjekt 2">
            <a:extLst>
              <a:ext uri="{FF2B5EF4-FFF2-40B4-BE49-F238E27FC236}">
                <a16:creationId xmlns:a16="http://schemas.microsoft.com/office/drawing/2014/main" id="{6748E08A-27D9-7541-897C-8F7D4BF1B428}"/>
              </a:ext>
            </a:extLst>
          </p:cNvPr>
          <p:cNvPicPr>
            <a:picLocks noChangeAspect="1"/>
          </p:cNvPicPr>
          <p:nvPr/>
        </p:nvPicPr>
        <p:blipFill>
          <a:blip r:embed="rId2"/>
          <a:stretch>
            <a:fillRect/>
          </a:stretch>
        </p:blipFill>
        <p:spPr>
          <a:xfrm>
            <a:off x="3581400" y="573206"/>
            <a:ext cx="5080000" cy="1295400"/>
          </a:xfrm>
          <a:prstGeom prst="rect">
            <a:avLst/>
          </a:prstGeom>
        </p:spPr>
      </p:pic>
      <p:pic>
        <p:nvPicPr>
          <p:cNvPr id="6" name="Bildobjekt 5">
            <a:extLst>
              <a:ext uri="{FF2B5EF4-FFF2-40B4-BE49-F238E27FC236}">
                <a16:creationId xmlns:a16="http://schemas.microsoft.com/office/drawing/2014/main" id="{AD4CDCB5-7B90-014A-BA24-40FEED305200}"/>
              </a:ext>
            </a:extLst>
          </p:cNvPr>
          <p:cNvPicPr>
            <a:picLocks noChangeAspect="1"/>
          </p:cNvPicPr>
          <p:nvPr/>
        </p:nvPicPr>
        <p:blipFill>
          <a:blip r:embed="rId3"/>
          <a:stretch>
            <a:fillRect/>
          </a:stretch>
        </p:blipFill>
        <p:spPr>
          <a:xfrm>
            <a:off x="10370820" y="5029475"/>
            <a:ext cx="1692000" cy="1692000"/>
          </a:xfrm>
          <a:prstGeom prst="rect">
            <a:avLst/>
          </a:prstGeom>
        </p:spPr>
      </p:pic>
    </p:spTree>
    <p:extLst>
      <p:ext uri="{BB962C8B-B14F-4D97-AF65-F5344CB8AC3E}">
        <p14:creationId xmlns:p14="http://schemas.microsoft.com/office/powerpoint/2010/main" val="1533515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p:cNvSpPr>
            <a:spLocks noGrp="1"/>
          </p:cNvSpPr>
          <p:nvPr>
            <p:ph type="title"/>
          </p:nvPr>
        </p:nvSpPr>
        <p:spPr>
          <a:xfrm>
            <a:off x="838199" y="1815152"/>
            <a:ext cx="4047700" cy="762306"/>
          </a:xfrm>
        </p:spPr>
        <p:txBody>
          <a:bodyPr>
            <a:normAutofit fontScale="90000"/>
          </a:bodyPr>
          <a:lstStyle/>
          <a:p>
            <a:br>
              <a:rPr lang="sv-SE" b="1" dirty="0">
                <a:solidFill>
                  <a:srgbClr val="660066"/>
                </a:solidFill>
              </a:rPr>
            </a:br>
            <a:r>
              <a:rPr lang="sv-SE" sz="3100" b="1" dirty="0">
                <a:solidFill>
                  <a:srgbClr val="416528"/>
                </a:solidFill>
              </a:rPr>
              <a:t>Om tillit och tillgänglighet</a:t>
            </a:r>
          </a:p>
        </p:txBody>
      </p:sp>
      <p:sp>
        <p:nvSpPr>
          <p:cNvPr id="11" name="Platshållare för innehåll 10"/>
          <p:cNvSpPr>
            <a:spLocks noGrp="1"/>
          </p:cNvSpPr>
          <p:nvPr>
            <p:ph idx="1"/>
          </p:nvPr>
        </p:nvSpPr>
        <p:spPr>
          <a:xfrm>
            <a:off x="838200" y="2756847"/>
            <a:ext cx="10515600" cy="3420115"/>
          </a:xfrm>
        </p:spPr>
        <p:txBody>
          <a:bodyPr>
            <a:normAutofit/>
          </a:bodyPr>
          <a:lstStyle/>
          <a:p>
            <a:pPr marL="0" indent="0">
              <a:buNone/>
            </a:pPr>
            <a:r>
              <a:rPr lang="sv-SE" sz="3600" i="1" dirty="0">
                <a:solidFill>
                  <a:schemeClr val="accent6">
                    <a:lumMod val="50000"/>
                  </a:schemeClr>
                </a:solidFill>
              </a:rPr>
              <a:t>” Vi ringde hit. Båda barnen har gått här på </a:t>
            </a:r>
            <a:r>
              <a:rPr lang="sv-SE" sz="3600" i="1" dirty="0" err="1">
                <a:solidFill>
                  <a:schemeClr val="accent6">
                    <a:lumMod val="50000"/>
                  </a:schemeClr>
                </a:solidFill>
              </a:rPr>
              <a:t>Bvc</a:t>
            </a:r>
            <a:r>
              <a:rPr lang="sv-SE" sz="3600" i="1" dirty="0">
                <a:solidFill>
                  <a:schemeClr val="accent6">
                    <a:lumMod val="50000"/>
                  </a:schemeClr>
                </a:solidFill>
              </a:rPr>
              <a:t> så vi är bekanta med stället. Vi fick en tid och berättade förtvivlat att det gått snett. Här var första alternativet. Här finns kunskap och man har hyfsad tilltro till de som jobbar här”</a:t>
            </a:r>
          </a:p>
          <a:p>
            <a:pPr lvl="1">
              <a:buNone/>
            </a:pPr>
            <a:r>
              <a:rPr lang="sv-SE" sz="1000" dirty="0">
                <a:solidFill>
                  <a:schemeClr val="accent6">
                    <a:lumMod val="50000"/>
                  </a:schemeClr>
                </a:solidFill>
              </a:rPr>
              <a:t>				</a:t>
            </a:r>
            <a:r>
              <a:rPr lang="sv-SE" i="1" dirty="0">
                <a:solidFill>
                  <a:schemeClr val="accent6">
                    <a:lumMod val="50000"/>
                  </a:schemeClr>
                </a:solidFill>
                <a:latin typeface="Chalkboard"/>
              </a:rPr>
              <a:t>(förälder)</a:t>
            </a:r>
          </a:p>
        </p:txBody>
      </p:sp>
      <p:sp>
        <p:nvSpPr>
          <p:cNvPr id="4" name="Platshållare för datum 3"/>
          <p:cNvSpPr>
            <a:spLocks noGrp="1"/>
          </p:cNvSpPr>
          <p:nvPr>
            <p:ph type="dt" sz="half" idx="10"/>
          </p:nvPr>
        </p:nvSpPr>
        <p:spPr/>
        <p:txBody>
          <a:bodyPr/>
          <a:lstStyle/>
          <a:p>
            <a:fld id="{BEEEA42C-AC51-4E46-9939-D08D6ADA92E8}" type="datetime1">
              <a:rPr lang="sv-SE" smtClean="0"/>
              <a:t>2022-06-14</a:t>
            </a:fld>
            <a:endParaRPr lang="en-GB" dirty="0"/>
          </a:p>
        </p:txBody>
      </p:sp>
      <p:sp>
        <p:nvSpPr>
          <p:cNvPr id="5" name="Platshållare för sidfot 4"/>
          <p:cNvSpPr>
            <a:spLocks noGrp="1"/>
          </p:cNvSpPr>
          <p:nvPr>
            <p:ph type="ftr" sz="quarter" idx="11"/>
          </p:nvPr>
        </p:nvSpPr>
        <p:spPr/>
        <p:txBody>
          <a:bodyPr/>
          <a:lstStyle/>
          <a:p>
            <a:r>
              <a:rPr lang="sv-SE"/>
              <a:t>Vibeke Bing vibeke@vibekebing.se</a:t>
            </a:r>
            <a:endParaRPr lang="en-GB"/>
          </a:p>
        </p:txBody>
      </p:sp>
      <p:pic>
        <p:nvPicPr>
          <p:cNvPr id="3" name="Bildobjekt 2">
            <a:extLst>
              <a:ext uri="{FF2B5EF4-FFF2-40B4-BE49-F238E27FC236}">
                <a16:creationId xmlns:a16="http://schemas.microsoft.com/office/drawing/2014/main" id="{D9A8A15C-C096-6E44-B14F-5B5FFEDB0EC5}"/>
              </a:ext>
            </a:extLst>
          </p:cNvPr>
          <p:cNvPicPr>
            <a:picLocks noChangeAspect="1"/>
          </p:cNvPicPr>
          <p:nvPr/>
        </p:nvPicPr>
        <p:blipFill>
          <a:blip r:embed="rId2"/>
          <a:stretch>
            <a:fillRect/>
          </a:stretch>
        </p:blipFill>
        <p:spPr>
          <a:xfrm>
            <a:off x="3760717" y="340363"/>
            <a:ext cx="5080000" cy="1295400"/>
          </a:xfrm>
          <a:prstGeom prst="rect">
            <a:avLst/>
          </a:prstGeom>
        </p:spPr>
      </p:pic>
    </p:spTree>
    <p:extLst>
      <p:ext uri="{BB962C8B-B14F-4D97-AF65-F5344CB8AC3E}">
        <p14:creationId xmlns:p14="http://schemas.microsoft.com/office/powerpoint/2010/main" val="4090826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5000">
              <a:schemeClr val="accent1">
                <a:lumMod val="67000"/>
              </a:schemeClr>
            </a:gs>
            <a:gs pos="32000">
              <a:schemeClr val="accent1">
                <a:lumMod val="97000"/>
                <a:lumOff val="3000"/>
              </a:schemeClr>
            </a:gs>
            <a:gs pos="34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F5090A6E-D00D-FC4C-9964-5FA3C8E1E269}"/>
              </a:ext>
            </a:extLst>
          </p:cNvPr>
          <p:cNvSpPr>
            <a:spLocks noGrp="1"/>
          </p:cNvSpPr>
          <p:nvPr>
            <p:ph type="ftr" sz="quarter" idx="11"/>
          </p:nvPr>
        </p:nvSpPr>
        <p:spPr/>
        <p:txBody>
          <a:bodyPr/>
          <a:lstStyle/>
          <a:p>
            <a:pPr>
              <a:defRPr/>
            </a:pPr>
            <a:r>
              <a:rPr lang="sv-SE" altLang="sv-SE"/>
              <a:t>vibeke@vibekebing.se</a:t>
            </a:r>
            <a:endParaRPr lang="en-GB" altLang="sv-SE"/>
          </a:p>
        </p:txBody>
      </p:sp>
      <p:sp>
        <p:nvSpPr>
          <p:cNvPr id="4" name="Platshållare för bildnummer 3">
            <a:extLst>
              <a:ext uri="{FF2B5EF4-FFF2-40B4-BE49-F238E27FC236}">
                <a16:creationId xmlns:a16="http://schemas.microsoft.com/office/drawing/2014/main" id="{47F68FF5-4066-A548-98FF-62AB30216227}"/>
              </a:ext>
            </a:extLst>
          </p:cNvPr>
          <p:cNvSpPr>
            <a:spLocks noGrp="1"/>
          </p:cNvSpPr>
          <p:nvPr>
            <p:ph type="sldNum" sz="quarter" idx="12"/>
          </p:nvPr>
        </p:nvSpPr>
        <p:spPr/>
        <p:txBody>
          <a:bodyPr/>
          <a:lstStyle/>
          <a:p>
            <a:pPr>
              <a:defRPr/>
            </a:pPr>
            <a:fld id="{08708117-AC0A-3A47-AA71-0583D29B1709}" type="slidenum">
              <a:rPr lang="en-GB" altLang="sv-SE" smtClean="0"/>
              <a:pPr>
                <a:defRPr/>
              </a:pPr>
              <a:t>18</a:t>
            </a:fld>
            <a:endParaRPr lang="en-GB" altLang="sv-SE"/>
          </a:p>
        </p:txBody>
      </p:sp>
      <p:pic>
        <p:nvPicPr>
          <p:cNvPr id="6" name="Bildobjekt 5">
            <a:extLst>
              <a:ext uri="{FF2B5EF4-FFF2-40B4-BE49-F238E27FC236}">
                <a16:creationId xmlns:a16="http://schemas.microsoft.com/office/drawing/2014/main" id="{3EE3EB34-BC44-9341-82D5-C114445D3E60}"/>
              </a:ext>
            </a:extLst>
          </p:cNvPr>
          <p:cNvPicPr>
            <a:picLocks noChangeAspect="1"/>
          </p:cNvPicPr>
          <p:nvPr/>
        </p:nvPicPr>
        <p:blipFill rotWithShape="1">
          <a:blip r:embed="rId2"/>
          <a:srcRect b="5353"/>
          <a:stretch/>
        </p:blipFill>
        <p:spPr>
          <a:xfrm>
            <a:off x="954157" y="883576"/>
            <a:ext cx="10399643" cy="5067076"/>
          </a:xfrm>
          <a:prstGeom prst="rect">
            <a:avLst/>
          </a:prstGeom>
        </p:spPr>
      </p:pic>
    </p:spTree>
    <p:extLst>
      <p:ext uri="{BB962C8B-B14F-4D97-AF65-F5344CB8AC3E}">
        <p14:creationId xmlns:p14="http://schemas.microsoft.com/office/powerpoint/2010/main" val="457313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18F5AB-0911-794D-9B1C-B47D859B4747}"/>
              </a:ext>
            </a:extLst>
          </p:cNvPr>
          <p:cNvSpPr>
            <a:spLocks noGrp="1"/>
          </p:cNvSpPr>
          <p:nvPr>
            <p:ph type="title"/>
          </p:nvPr>
        </p:nvSpPr>
        <p:spPr/>
        <p:txBody>
          <a:bodyPr/>
          <a:lstStyle/>
          <a:p>
            <a:pPr algn="ctr"/>
            <a:r>
              <a:rPr lang="sv-SE" b="1" dirty="0">
                <a:solidFill>
                  <a:schemeClr val="accent6">
                    <a:lumMod val="50000"/>
                  </a:schemeClr>
                </a:solidFill>
              </a:rPr>
              <a:t>Proportionell universalism</a:t>
            </a:r>
            <a:br>
              <a:rPr lang="sv-SE" b="1" dirty="0">
                <a:solidFill>
                  <a:schemeClr val="accent6">
                    <a:lumMod val="50000"/>
                  </a:schemeClr>
                </a:solidFill>
              </a:rPr>
            </a:br>
            <a:endParaRPr lang="sv-SE" b="1" dirty="0">
              <a:solidFill>
                <a:schemeClr val="accent6">
                  <a:lumMod val="50000"/>
                </a:schemeClr>
              </a:solidFill>
            </a:endParaRPr>
          </a:p>
        </p:txBody>
      </p:sp>
      <p:sp>
        <p:nvSpPr>
          <p:cNvPr id="7" name="Platshållare för innehåll 6">
            <a:extLst>
              <a:ext uri="{FF2B5EF4-FFF2-40B4-BE49-F238E27FC236}">
                <a16:creationId xmlns:a16="http://schemas.microsoft.com/office/drawing/2014/main" id="{1EAD6024-1912-8C43-95C7-51A80D0F1DA5}"/>
              </a:ext>
            </a:extLst>
          </p:cNvPr>
          <p:cNvSpPr>
            <a:spLocks noGrp="1"/>
          </p:cNvSpPr>
          <p:nvPr>
            <p:ph idx="1"/>
          </p:nvPr>
        </p:nvSpPr>
        <p:spPr>
          <a:xfrm>
            <a:off x="838200" y="1234440"/>
            <a:ext cx="10515600" cy="4942523"/>
          </a:xfrm>
        </p:spPr>
        <p:txBody>
          <a:bodyPr/>
          <a:lstStyle/>
          <a:p>
            <a:r>
              <a:rPr lang="sv-SE" b="1" dirty="0">
                <a:solidFill>
                  <a:schemeClr val="accent6">
                    <a:lumMod val="50000"/>
                  </a:schemeClr>
                </a:solidFill>
                <a:latin typeface="arial" panose="020B0604020202020204" pitchFamily="34" charset="0"/>
              </a:rPr>
              <a:t>betyder</a:t>
            </a:r>
            <a:r>
              <a:rPr lang="sv-SE" dirty="0">
                <a:solidFill>
                  <a:schemeClr val="accent6">
                    <a:lumMod val="50000"/>
                  </a:schemeClr>
                </a:solidFill>
                <a:latin typeface="arial" panose="020B0604020202020204" pitchFamily="34" charset="0"/>
              </a:rPr>
              <a:t> att åtgärderna är generella men anpassas, både i omfattning och utformning, till de grupper som har störst behov</a:t>
            </a:r>
            <a:endParaRPr lang="sv-SE" dirty="0"/>
          </a:p>
        </p:txBody>
      </p:sp>
      <p:sp>
        <p:nvSpPr>
          <p:cNvPr id="3" name="Platshållare för sidfot 2">
            <a:extLst>
              <a:ext uri="{FF2B5EF4-FFF2-40B4-BE49-F238E27FC236}">
                <a16:creationId xmlns:a16="http://schemas.microsoft.com/office/drawing/2014/main" id="{9C2FB1CB-3C5C-1445-9453-38D9071B4B5C}"/>
              </a:ext>
            </a:extLst>
          </p:cNvPr>
          <p:cNvSpPr>
            <a:spLocks noGrp="1"/>
          </p:cNvSpPr>
          <p:nvPr>
            <p:ph type="ftr" sz="quarter" idx="11"/>
          </p:nvPr>
        </p:nvSpPr>
        <p:spPr/>
        <p:txBody>
          <a:bodyPr/>
          <a:lstStyle/>
          <a:p>
            <a:pPr>
              <a:defRPr/>
            </a:pPr>
            <a:r>
              <a:rPr lang="sv-SE" altLang="sv-SE"/>
              <a:t>vibeke@vibekebing.se</a:t>
            </a:r>
            <a:endParaRPr lang="en-GB" altLang="sv-SE"/>
          </a:p>
        </p:txBody>
      </p:sp>
      <p:sp>
        <p:nvSpPr>
          <p:cNvPr id="4" name="Platshållare för bildnummer 3">
            <a:extLst>
              <a:ext uri="{FF2B5EF4-FFF2-40B4-BE49-F238E27FC236}">
                <a16:creationId xmlns:a16="http://schemas.microsoft.com/office/drawing/2014/main" id="{9D2FCA10-40DF-8D40-A718-6A3C4D21A11A}"/>
              </a:ext>
            </a:extLst>
          </p:cNvPr>
          <p:cNvSpPr>
            <a:spLocks noGrp="1"/>
          </p:cNvSpPr>
          <p:nvPr>
            <p:ph type="sldNum" sz="quarter" idx="12"/>
          </p:nvPr>
        </p:nvSpPr>
        <p:spPr/>
        <p:txBody>
          <a:bodyPr/>
          <a:lstStyle/>
          <a:p>
            <a:pPr>
              <a:defRPr/>
            </a:pPr>
            <a:fld id="{08708117-AC0A-3A47-AA71-0583D29B1709}" type="slidenum">
              <a:rPr lang="en-GB" altLang="sv-SE" smtClean="0"/>
              <a:pPr>
                <a:defRPr/>
              </a:pPr>
              <a:t>19</a:t>
            </a:fld>
            <a:endParaRPr lang="en-GB" altLang="sv-SE"/>
          </a:p>
        </p:txBody>
      </p:sp>
      <p:sp>
        <p:nvSpPr>
          <p:cNvPr id="5" name="Rektangel 4">
            <a:extLst>
              <a:ext uri="{FF2B5EF4-FFF2-40B4-BE49-F238E27FC236}">
                <a16:creationId xmlns:a16="http://schemas.microsoft.com/office/drawing/2014/main" id="{16ED73E3-183E-D643-AA1D-BAE64072F0FE}"/>
              </a:ext>
            </a:extLst>
          </p:cNvPr>
          <p:cNvSpPr/>
          <p:nvPr/>
        </p:nvSpPr>
        <p:spPr>
          <a:xfrm>
            <a:off x="1344206" y="2932635"/>
            <a:ext cx="8454887" cy="2062103"/>
          </a:xfrm>
          <a:prstGeom prst="rect">
            <a:avLst/>
          </a:prstGeom>
        </p:spPr>
        <p:txBody>
          <a:bodyPr wrap="square">
            <a:spAutoFit/>
          </a:bodyPr>
          <a:lstStyle/>
          <a:p>
            <a:r>
              <a:rPr lang="sv-SE" sz="3200" dirty="0">
                <a:solidFill>
                  <a:schemeClr val="accent6">
                    <a:lumMod val="50000"/>
                  </a:schemeClr>
                </a:solidFill>
                <a:latin typeface="arial" panose="020B0604020202020204" pitchFamily="34" charset="0"/>
              </a:rPr>
              <a:t>.</a:t>
            </a:r>
          </a:p>
          <a:p>
            <a:endParaRPr lang="sv-SE" sz="3200" dirty="0">
              <a:solidFill>
                <a:schemeClr val="accent6">
                  <a:lumMod val="50000"/>
                </a:schemeClr>
              </a:solidFill>
              <a:latin typeface="arial" panose="020B0604020202020204" pitchFamily="34" charset="0"/>
            </a:endParaRPr>
          </a:p>
          <a:p>
            <a:endParaRPr lang="sv-SE" sz="3200" dirty="0">
              <a:solidFill>
                <a:schemeClr val="accent6">
                  <a:lumMod val="50000"/>
                </a:schemeClr>
              </a:solidFill>
              <a:latin typeface="arial" panose="020B0604020202020204" pitchFamily="34" charset="0"/>
            </a:endParaRPr>
          </a:p>
          <a:p>
            <a:endParaRPr lang="sv-SE" sz="3200" dirty="0">
              <a:solidFill>
                <a:schemeClr val="accent6">
                  <a:lumMod val="50000"/>
                </a:schemeClr>
              </a:solidFill>
            </a:endParaRPr>
          </a:p>
        </p:txBody>
      </p:sp>
      <p:pic>
        <p:nvPicPr>
          <p:cNvPr id="8" name="Picture 3" descr="Bergsjön Flekis">
            <a:extLst>
              <a:ext uri="{FF2B5EF4-FFF2-40B4-BE49-F238E27FC236}">
                <a16:creationId xmlns:a16="http://schemas.microsoft.com/office/drawing/2014/main" id="{D1F3621C-B821-7142-94D5-E8B236DE6E58}"/>
              </a:ext>
            </a:extLst>
          </p:cNvPr>
          <p:cNvPicPr>
            <a:picLocks noChangeAspect="1" noChangeArrowheads="1"/>
          </p:cNvPicPr>
          <p:nvPr/>
        </p:nvPicPr>
        <p:blipFill>
          <a:blip r:embed="rId2"/>
          <a:srcRect l="6673" t="3705" b="46140"/>
          <a:stretch>
            <a:fillRect/>
          </a:stretch>
        </p:blipFill>
        <p:spPr bwMode="auto">
          <a:xfrm>
            <a:off x="2941319" y="2763588"/>
            <a:ext cx="5775961" cy="3592761"/>
          </a:xfrm>
          <a:prstGeom prst="rect">
            <a:avLst/>
          </a:prstGeom>
          <a:noFill/>
          <a:ln w="9525">
            <a:noFill/>
            <a:miter lim="800000"/>
            <a:headEnd/>
            <a:tailEnd/>
          </a:ln>
        </p:spPr>
      </p:pic>
    </p:spTree>
    <p:extLst>
      <p:ext uri="{BB962C8B-B14F-4D97-AF65-F5344CB8AC3E}">
        <p14:creationId xmlns:p14="http://schemas.microsoft.com/office/powerpoint/2010/main" val="4002195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87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E300DF5C-45CA-DA4A-B1A6-F3640C38FC79}"/>
              </a:ext>
            </a:extLst>
          </p:cNvPr>
          <p:cNvSpPr>
            <a:spLocks noGrp="1"/>
          </p:cNvSpPr>
          <p:nvPr>
            <p:ph type="title"/>
          </p:nvPr>
        </p:nvSpPr>
        <p:spPr>
          <a:xfrm>
            <a:off x="838200" y="960279"/>
            <a:ext cx="10515600" cy="730409"/>
          </a:xfrm>
        </p:spPr>
        <p:txBody>
          <a:bodyPr>
            <a:normAutofit fontScale="90000"/>
          </a:bodyPr>
          <a:lstStyle/>
          <a:p>
            <a:pPr algn="ctr"/>
            <a:r>
              <a:rPr lang="sv-SE" b="1" dirty="0">
                <a:solidFill>
                  <a:srgbClr val="002060"/>
                </a:solidFill>
              </a:rPr>
              <a:t>Kärt barn har många namn</a:t>
            </a:r>
            <a:br>
              <a:rPr lang="sv-SE" b="1" dirty="0">
                <a:solidFill>
                  <a:srgbClr val="002060"/>
                </a:solidFill>
              </a:rPr>
            </a:br>
            <a:r>
              <a:rPr lang="sv-SE" b="1" dirty="0">
                <a:solidFill>
                  <a:srgbClr val="002060"/>
                </a:solidFill>
              </a:rPr>
              <a:t>Kärt namn har många barn</a:t>
            </a:r>
            <a:br>
              <a:rPr lang="sv-SE" dirty="0"/>
            </a:br>
            <a:endParaRPr lang="sv-SE" dirty="0"/>
          </a:p>
        </p:txBody>
      </p:sp>
      <p:sp>
        <p:nvSpPr>
          <p:cNvPr id="4" name="Platshållare för sidfot 3">
            <a:extLst>
              <a:ext uri="{FF2B5EF4-FFF2-40B4-BE49-F238E27FC236}">
                <a16:creationId xmlns:a16="http://schemas.microsoft.com/office/drawing/2014/main" id="{2E36AE1B-78A1-2845-9DE8-D8441AE247F2}"/>
              </a:ext>
            </a:extLst>
          </p:cNvPr>
          <p:cNvSpPr>
            <a:spLocks noGrp="1"/>
          </p:cNvSpPr>
          <p:nvPr>
            <p:ph type="ftr" sz="quarter" idx="11"/>
          </p:nvPr>
        </p:nvSpPr>
        <p:spPr/>
        <p:txBody>
          <a:bodyPr/>
          <a:lstStyle/>
          <a:p>
            <a:r>
              <a:rPr lang="sv-SE" dirty="0" err="1"/>
              <a:t>Vibeke@vibekebing.se</a:t>
            </a:r>
            <a:endParaRPr lang="sv-SE" dirty="0"/>
          </a:p>
        </p:txBody>
      </p:sp>
      <p:sp>
        <p:nvSpPr>
          <p:cNvPr id="5" name="Platshållare för bildnummer 4">
            <a:extLst>
              <a:ext uri="{FF2B5EF4-FFF2-40B4-BE49-F238E27FC236}">
                <a16:creationId xmlns:a16="http://schemas.microsoft.com/office/drawing/2014/main" id="{3AAB7B0B-7CDF-9B4A-B59F-A7682D1F9E2F}"/>
              </a:ext>
            </a:extLst>
          </p:cNvPr>
          <p:cNvSpPr>
            <a:spLocks noGrp="1"/>
          </p:cNvSpPr>
          <p:nvPr>
            <p:ph type="sldNum" sz="quarter" idx="12"/>
          </p:nvPr>
        </p:nvSpPr>
        <p:spPr/>
        <p:txBody>
          <a:bodyPr/>
          <a:lstStyle/>
          <a:p>
            <a:fld id="{4FBA4D89-7F99-EE49-BCEC-015C3FB71E5C}" type="slidenum">
              <a:rPr lang="sv-SE" smtClean="0"/>
              <a:t>2</a:t>
            </a:fld>
            <a:endParaRPr lang="sv-SE"/>
          </a:p>
        </p:txBody>
      </p:sp>
      <p:pic>
        <p:nvPicPr>
          <p:cNvPr id="12" name="Platshållare för innehåll 9">
            <a:extLst>
              <a:ext uri="{FF2B5EF4-FFF2-40B4-BE49-F238E27FC236}">
                <a16:creationId xmlns:a16="http://schemas.microsoft.com/office/drawing/2014/main" id="{D7543F79-EF9F-B040-994F-2FA2ACDB7B48}"/>
              </a:ext>
            </a:extLst>
          </p:cNvPr>
          <p:cNvPicPr>
            <a:picLocks noGrp="1" noChangeAspect="1"/>
          </p:cNvPicPr>
          <p:nvPr>
            <p:ph sz="half" idx="2"/>
          </p:nvPr>
        </p:nvPicPr>
        <p:blipFill>
          <a:blip r:embed="rId2"/>
          <a:stretch>
            <a:fillRect/>
          </a:stretch>
        </p:blipFill>
        <p:spPr>
          <a:xfrm>
            <a:off x="6172200" y="2309908"/>
            <a:ext cx="5181600" cy="3427222"/>
          </a:xfrm>
        </p:spPr>
      </p:pic>
      <p:pic>
        <p:nvPicPr>
          <p:cNvPr id="13" name="Platshållare för innehåll 12">
            <a:extLst>
              <a:ext uri="{FF2B5EF4-FFF2-40B4-BE49-F238E27FC236}">
                <a16:creationId xmlns:a16="http://schemas.microsoft.com/office/drawing/2014/main" id="{0909E92D-12DE-0347-B3B6-8E25D9468B52}"/>
              </a:ext>
            </a:extLst>
          </p:cNvPr>
          <p:cNvPicPr>
            <a:picLocks noGrp="1" noChangeAspect="1"/>
          </p:cNvPicPr>
          <p:nvPr>
            <p:ph sz="half" idx="1"/>
          </p:nvPr>
        </p:nvPicPr>
        <p:blipFill>
          <a:blip r:embed="rId3"/>
          <a:stretch>
            <a:fillRect/>
          </a:stretch>
        </p:blipFill>
        <p:spPr>
          <a:xfrm>
            <a:off x="838200" y="2265458"/>
            <a:ext cx="5181600" cy="3471672"/>
          </a:xfrm>
          <a:prstGeom prst="rect">
            <a:avLst/>
          </a:prstGeom>
        </p:spPr>
      </p:pic>
      <p:sp>
        <p:nvSpPr>
          <p:cNvPr id="14" name="textruta 13">
            <a:extLst>
              <a:ext uri="{FF2B5EF4-FFF2-40B4-BE49-F238E27FC236}">
                <a16:creationId xmlns:a16="http://schemas.microsoft.com/office/drawing/2014/main" id="{BB3390EE-C5C5-7C4B-BCDE-311E5EE67F3E}"/>
              </a:ext>
            </a:extLst>
          </p:cNvPr>
          <p:cNvSpPr txBox="1"/>
          <p:nvPr/>
        </p:nvSpPr>
        <p:spPr>
          <a:xfrm>
            <a:off x="2253803" y="5737130"/>
            <a:ext cx="2369712" cy="369332"/>
          </a:xfrm>
          <a:prstGeom prst="rect">
            <a:avLst/>
          </a:prstGeom>
          <a:noFill/>
        </p:spPr>
        <p:txBody>
          <a:bodyPr wrap="square" rtlCol="0">
            <a:spAutoFit/>
          </a:bodyPr>
          <a:lstStyle/>
          <a:p>
            <a:r>
              <a:rPr lang="sv-SE" b="1" dirty="0">
                <a:solidFill>
                  <a:srgbClr val="C00000"/>
                </a:solidFill>
              </a:rPr>
              <a:t>Minsk</a:t>
            </a:r>
          </a:p>
        </p:txBody>
      </p:sp>
      <p:sp>
        <p:nvSpPr>
          <p:cNvPr id="15" name="textruta 14">
            <a:extLst>
              <a:ext uri="{FF2B5EF4-FFF2-40B4-BE49-F238E27FC236}">
                <a16:creationId xmlns:a16="http://schemas.microsoft.com/office/drawing/2014/main" id="{5FCB9960-866B-F74F-8024-7AEC40741ECE}"/>
              </a:ext>
            </a:extLst>
          </p:cNvPr>
          <p:cNvSpPr txBox="1"/>
          <p:nvPr/>
        </p:nvSpPr>
        <p:spPr>
          <a:xfrm>
            <a:off x="7951631" y="5714387"/>
            <a:ext cx="1622738" cy="369332"/>
          </a:xfrm>
          <a:prstGeom prst="rect">
            <a:avLst/>
          </a:prstGeom>
          <a:noFill/>
        </p:spPr>
        <p:txBody>
          <a:bodyPr wrap="square" rtlCol="0">
            <a:spAutoFit/>
          </a:bodyPr>
          <a:lstStyle/>
          <a:p>
            <a:r>
              <a:rPr lang="sv-SE" b="1" dirty="0">
                <a:solidFill>
                  <a:srgbClr val="C00000"/>
                </a:solidFill>
              </a:rPr>
              <a:t>Ruse</a:t>
            </a:r>
          </a:p>
        </p:txBody>
      </p:sp>
    </p:spTree>
    <p:extLst>
      <p:ext uri="{BB962C8B-B14F-4D97-AF65-F5344CB8AC3E}">
        <p14:creationId xmlns:p14="http://schemas.microsoft.com/office/powerpoint/2010/main" val="1533113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4037975C-42A9-9B49-9769-FE47C0C7E010}"/>
              </a:ext>
            </a:extLst>
          </p:cNvPr>
          <p:cNvSpPr>
            <a:spLocks noGrp="1"/>
          </p:cNvSpPr>
          <p:nvPr>
            <p:ph type="ftr" sz="quarter" idx="11"/>
          </p:nvPr>
        </p:nvSpPr>
        <p:spPr/>
        <p:txBody>
          <a:bodyPr/>
          <a:lstStyle/>
          <a:p>
            <a:r>
              <a:rPr lang="sv-SE"/>
              <a:t>Vibeke@vibekebing.se</a:t>
            </a:r>
          </a:p>
        </p:txBody>
      </p:sp>
      <p:sp>
        <p:nvSpPr>
          <p:cNvPr id="6" name="Platshållare för bildnummer 5">
            <a:extLst>
              <a:ext uri="{FF2B5EF4-FFF2-40B4-BE49-F238E27FC236}">
                <a16:creationId xmlns:a16="http://schemas.microsoft.com/office/drawing/2014/main" id="{5AF0008E-61F4-4545-AC9F-B682B32423DF}"/>
              </a:ext>
            </a:extLst>
          </p:cNvPr>
          <p:cNvSpPr>
            <a:spLocks noGrp="1"/>
          </p:cNvSpPr>
          <p:nvPr>
            <p:ph type="sldNum" sz="quarter" idx="12"/>
          </p:nvPr>
        </p:nvSpPr>
        <p:spPr/>
        <p:txBody>
          <a:bodyPr/>
          <a:lstStyle/>
          <a:p>
            <a:fld id="{4FBA4D89-7F99-EE49-BCEC-015C3FB71E5C}" type="slidenum">
              <a:rPr lang="sv-SE" smtClean="0"/>
              <a:t>20</a:t>
            </a:fld>
            <a:endParaRPr lang="sv-SE"/>
          </a:p>
        </p:txBody>
      </p:sp>
      <p:sp>
        <p:nvSpPr>
          <p:cNvPr id="7" name="Rektangel 6">
            <a:extLst>
              <a:ext uri="{FF2B5EF4-FFF2-40B4-BE49-F238E27FC236}">
                <a16:creationId xmlns:a16="http://schemas.microsoft.com/office/drawing/2014/main" id="{229DABBF-518B-2544-989C-FBC084558321}"/>
              </a:ext>
            </a:extLst>
          </p:cNvPr>
          <p:cNvSpPr/>
          <p:nvPr/>
        </p:nvSpPr>
        <p:spPr>
          <a:xfrm>
            <a:off x="1781260" y="2133599"/>
            <a:ext cx="8629480" cy="6247864"/>
          </a:xfrm>
          <a:prstGeom prst="rect">
            <a:avLst/>
          </a:prstGeom>
        </p:spPr>
        <p:txBody>
          <a:bodyPr wrap="square">
            <a:spAutoFit/>
          </a:bodyPr>
          <a:lstStyle/>
          <a:p>
            <a:pPr marL="571500" indent="-571500">
              <a:buFont typeface="Arial" panose="020B0604020202020204" pitchFamily="34" charset="0"/>
              <a:buChar char="•"/>
            </a:pPr>
            <a:r>
              <a:rPr lang="sv-SE" sz="4000" b="1" dirty="0">
                <a:solidFill>
                  <a:schemeClr val="accent5">
                    <a:lumMod val="50000"/>
                  </a:schemeClr>
                </a:solidFill>
                <a:latin typeface="OpenSansExtraBold"/>
              </a:rPr>
              <a:t>Utlandsfödda är i större fara vid graviditet</a:t>
            </a:r>
          </a:p>
          <a:p>
            <a:endParaRPr lang="sv-SE" sz="4000" b="1" dirty="0">
              <a:solidFill>
                <a:schemeClr val="accent5">
                  <a:lumMod val="50000"/>
                </a:schemeClr>
              </a:solidFill>
              <a:latin typeface="OpenSansExtraBold"/>
            </a:endParaRPr>
          </a:p>
          <a:p>
            <a:pPr marL="571500" indent="-571500">
              <a:buFont typeface="Arial" panose="020B0604020202020204" pitchFamily="34" charset="0"/>
              <a:buChar char="•"/>
            </a:pPr>
            <a:r>
              <a:rPr lang="sv-SE" sz="4000" b="1" dirty="0">
                <a:solidFill>
                  <a:schemeClr val="accent5">
                    <a:lumMod val="50000"/>
                  </a:schemeClr>
                </a:solidFill>
              </a:rPr>
              <a:t>Mödrar som migrerar till annat land har ökad risk för PPD</a:t>
            </a:r>
          </a:p>
          <a:p>
            <a:endParaRPr lang="sv-SE" sz="4000" b="1" dirty="0">
              <a:solidFill>
                <a:srgbClr val="001216"/>
              </a:solidFill>
              <a:latin typeface="OpenSansExtraBold"/>
            </a:endParaRPr>
          </a:p>
          <a:p>
            <a:endParaRPr lang="sv-SE" sz="4000" b="1" dirty="0">
              <a:solidFill>
                <a:srgbClr val="001216"/>
              </a:solidFill>
              <a:latin typeface="OpenSansExtraBold"/>
            </a:endParaRPr>
          </a:p>
          <a:p>
            <a:endParaRPr lang="sv-SE" sz="4000" b="1" dirty="0">
              <a:solidFill>
                <a:srgbClr val="001216"/>
              </a:solidFill>
              <a:latin typeface="OpenSansExtraBold"/>
            </a:endParaRPr>
          </a:p>
          <a:p>
            <a:br>
              <a:rPr lang="sv-SE" sz="4000" dirty="0">
                <a:solidFill>
                  <a:srgbClr val="001216"/>
                </a:solidFill>
                <a:latin typeface="Inter UI Regular"/>
              </a:rPr>
            </a:br>
            <a:endParaRPr lang="sv-SE" sz="4000" dirty="0">
              <a:solidFill>
                <a:srgbClr val="001216"/>
              </a:solidFill>
              <a:latin typeface="Inter UI Regular"/>
            </a:endParaRPr>
          </a:p>
        </p:txBody>
      </p:sp>
      <p:pic>
        <p:nvPicPr>
          <p:cNvPr id="8" name="Bildobjekt 7">
            <a:extLst>
              <a:ext uri="{FF2B5EF4-FFF2-40B4-BE49-F238E27FC236}">
                <a16:creationId xmlns:a16="http://schemas.microsoft.com/office/drawing/2014/main" id="{5CBC287A-6CD4-C342-A55E-EFD97E430343}"/>
              </a:ext>
            </a:extLst>
          </p:cNvPr>
          <p:cNvPicPr>
            <a:picLocks noChangeAspect="1"/>
          </p:cNvPicPr>
          <p:nvPr/>
        </p:nvPicPr>
        <p:blipFill>
          <a:blip r:embed="rId2"/>
          <a:stretch>
            <a:fillRect/>
          </a:stretch>
        </p:blipFill>
        <p:spPr>
          <a:xfrm>
            <a:off x="2240280" y="45721"/>
            <a:ext cx="7020000" cy="1249680"/>
          </a:xfrm>
          <a:prstGeom prst="rect">
            <a:avLst/>
          </a:prstGeom>
        </p:spPr>
      </p:pic>
    </p:spTree>
    <p:extLst>
      <p:ext uri="{BB962C8B-B14F-4D97-AF65-F5344CB8AC3E}">
        <p14:creationId xmlns:p14="http://schemas.microsoft.com/office/powerpoint/2010/main" val="3221242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0FD010-6B60-864E-A4FE-55EFBC5F5D85}"/>
              </a:ext>
            </a:extLst>
          </p:cNvPr>
          <p:cNvSpPr>
            <a:spLocks noGrp="1"/>
          </p:cNvSpPr>
          <p:nvPr>
            <p:ph type="title"/>
          </p:nvPr>
        </p:nvSpPr>
        <p:spPr>
          <a:xfrm>
            <a:off x="838200" y="365125"/>
            <a:ext cx="10383982" cy="1325563"/>
          </a:xfrm>
        </p:spPr>
        <p:txBody>
          <a:bodyPr>
            <a:normAutofit/>
          </a:bodyPr>
          <a:lstStyle/>
          <a:p>
            <a:pPr algn="ctr"/>
            <a:r>
              <a:rPr lang="sv-SE" sz="4800" b="1" dirty="0">
                <a:solidFill>
                  <a:srgbClr val="002060"/>
                </a:solidFill>
              </a:rPr>
              <a:t>”Vänd på varenda sten”</a:t>
            </a:r>
          </a:p>
        </p:txBody>
      </p:sp>
      <p:pic>
        <p:nvPicPr>
          <p:cNvPr id="5" name="Platshållare för innehåll 4">
            <a:extLst>
              <a:ext uri="{FF2B5EF4-FFF2-40B4-BE49-F238E27FC236}">
                <a16:creationId xmlns:a16="http://schemas.microsoft.com/office/drawing/2014/main" id="{3A17D88A-C018-1C40-BCFF-99D70572924A}"/>
              </a:ext>
            </a:extLst>
          </p:cNvPr>
          <p:cNvPicPr>
            <a:picLocks noGrp="1" noChangeAspect="1"/>
          </p:cNvPicPr>
          <p:nvPr>
            <p:ph idx="1"/>
          </p:nvPr>
        </p:nvPicPr>
        <p:blipFill>
          <a:blip r:embed="rId2"/>
          <a:stretch>
            <a:fillRect/>
          </a:stretch>
        </p:blipFill>
        <p:spPr>
          <a:xfrm>
            <a:off x="838200" y="1690688"/>
            <a:ext cx="10383982" cy="5056476"/>
          </a:xfrm>
        </p:spPr>
      </p:pic>
      <p:sp>
        <p:nvSpPr>
          <p:cNvPr id="3" name="Platshållare för sidfot 2">
            <a:extLst>
              <a:ext uri="{FF2B5EF4-FFF2-40B4-BE49-F238E27FC236}">
                <a16:creationId xmlns:a16="http://schemas.microsoft.com/office/drawing/2014/main" id="{8188CF50-8CFA-254E-B98F-AFE721A6BD4F}"/>
              </a:ext>
            </a:extLst>
          </p:cNvPr>
          <p:cNvSpPr>
            <a:spLocks noGrp="1"/>
          </p:cNvSpPr>
          <p:nvPr>
            <p:ph type="ftr" sz="quarter" idx="11"/>
          </p:nvPr>
        </p:nvSpPr>
        <p:spPr/>
        <p:txBody>
          <a:bodyPr/>
          <a:lstStyle/>
          <a:p>
            <a:r>
              <a:rPr lang="sv-SE"/>
              <a:t>Vibeke@vibekebing.se</a:t>
            </a:r>
          </a:p>
        </p:txBody>
      </p:sp>
      <p:sp>
        <p:nvSpPr>
          <p:cNvPr id="4" name="Platshållare för bildnummer 3">
            <a:extLst>
              <a:ext uri="{FF2B5EF4-FFF2-40B4-BE49-F238E27FC236}">
                <a16:creationId xmlns:a16="http://schemas.microsoft.com/office/drawing/2014/main" id="{DC51FAAB-2A48-7840-870C-2924AE1919E1}"/>
              </a:ext>
            </a:extLst>
          </p:cNvPr>
          <p:cNvSpPr>
            <a:spLocks noGrp="1"/>
          </p:cNvSpPr>
          <p:nvPr>
            <p:ph type="sldNum" sz="quarter" idx="12"/>
          </p:nvPr>
        </p:nvSpPr>
        <p:spPr/>
        <p:txBody>
          <a:bodyPr/>
          <a:lstStyle/>
          <a:p>
            <a:fld id="{4FBA4D89-7F99-EE49-BCEC-015C3FB71E5C}" type="slidenum">
              <a:rPr lang="sv-SE" smtClean="0"/>
              <a:t>21</a:t>
            </a:fld>
            <a:endParaRPr lang="sv-SE"/>
          </a:p>
        </p:txBody>
      </p:sp>
    </p:spTree>
    <p:extLst>
      <p:ext uri="{BB962C8B-B14F-4D97-AF65-F5344CB8AC3E}">
        <p14:creationId xmlns:p14="http://schemas.microsoft.com/office/powerpoint/2010/main" val="1174413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6000">
              <a:schemeClr val="accent1">
                <a:lumMod val="5000"/>
                <a:lumOff val="95000"/>
              </a:schemeClr>
            </a:gs>
            <a:gs pos="4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87C981-031C-364F-880F-42871CCA345D}"/>
              </a:ext>
            </a:extLst>
          </p:cNvPr>
          <p:cNvSpPr>
            <a:spLocks noGrp="1"/>
          </p:cNvSpPr>
          <p:nvPr>
            <p:ph type="title"/>
          </p:nvPr>
        </p:nvSpPr>
        <p:spPr>
          <a:xfrm>
            <a:off x="838200" y="365126"/>
            <a:ext cx="10515600" cy="781750"/>
          </a:xfrm>
        </p:spPr>
        <p:txBody>
          <a:bodyPr/>
          <a:lstStyle/>
          <a:p>
            <a:pPr algn="ctr"/>
            <a:r>
              <a:rPr lang="sv-SE" b="1" dirty="0">
                <a:solidFill>
                  <a:schemeClr val="accent6">
                    <a:lumMod val="50000"/>
                  </a:schemeClr>
                </a:solidFill>
              </a:rPr>
              <a:t>Samlingslokalen i Lövgärdet</a:t>
            </a:r>
          </a:p>
        </p:txBody>
      </p:sp>
      <p:sp>
        <p:nvSpPr>
          <p:cNvPr id="3" name="Platshållare för innehåll 2">
            <a:extLst>
              <a:ext uri="{FF2B5EF4-FFF2-40B4-BE49-F238E27FC236}">
                <a16:creationId xmlns:a16="http://schemas.microsoft.com/office/drawing/2014/main" id="{3D665652-BC65-3640-A88D-D0F6D45EFCB2}"/>
              </a:ext>
            </a:extLst>
          </p:cNvPr>
          <p:cNvSpPr>
            <a:spLocks noGrp="1"/>
          </p:cNvSpPr>
          <p:nvPr>
            <p:ph idx="1"/>
          </p:nvPr>
        </p:nvSpPr>
        <p:spPr/>
        <p:txBody>
          <a:bodyPr/>
          <a:lstStyle/>
          <a:p>
            <a:endParaRPr lang="sv-SE"/>
          </a:p>
        </p:txBody>
      </p:sp>
      <p:sp>
        <p:nvSpPr>
          <p:cNvPr id="5" name="Platshållare för sidfot 4">
            <a:extLst>
              <a:ext uri="{FF2B5EF4-FFF2-40B4-BE49-F238E27FC236}">
                <a16:creationId xmlns:a16="http://schemas.microsoft.com/office/drawing/2014/main" id="{9AF1544E-C8AB-FF42-B4B6-B5F1732D1D45}"/>
              </a:ext>
            </a:extLst>
          </p:cNvPr>
          <p:cNvSpPr>
            <a:spLocks noGrp="1"/>
          </p:cNvSpPr>
          <p:nvPr>
            <p:ph type="ftr" sz="quarter" idx="11"/>
          </p:nvPr>
        </p:nvSpPr>
        <p:spPr/>
        <p:txBody>
          <a:bodyPr/>
          <a:lstStyle/>
          <a:p>
            <a:pPr>
              <a:defRPr/>
            </a:pPr>
            <a:r>
              <a:rPr lang="sv-SE"/>
              <a:t>vibeke@vibekebing.se</a:t>
            </a:r>
          </a:p>
        </p:txBody>
      </p:sp>
      <p:sp>
        <p:nvSpPr>
          <p:cNvPr id="6" name="Platshållare för bildnummer 5">
            <a:extLst>
              <a:ext uri="{FF2B5EF4-FFF2-40B4-BE49-F238E27FC236}">
                <a16:creationId xmlns:a16="http://schemas.microsoft.com/office/drawing/2014/main" id="{A35F571A-8EAB-124C-94FA-870BC421E307}"/>
              </a:ext>
            </a:extLst>
          </p:cNvPr>
          <p:cNvSpPr>
            <a:spLocks noGrp="1"/>
          </p:cNvSpPr>
          <p:nvPr>
            <p:ph type="sldNum" sz="quarter" idx="12"/>
          </p:nvPr>
        </p:nvSpPr>
        <p:spPr/>
        <p:txBody>
          <a:bodyPr/>
          <a:lstStyle/>
          <a:p>
            <a:pPr>
              <a:defRPr/>
            </a:pPr>
            <a:fld id="{BA7048A5-F60D-A746-8A16-7C9BC7C615B0}" type="slidenum">
              <a:rPr lang="sv-SE" smtClean="0"/>
              <a:pPr>
                <a:defRPr/>
              </a:pPr>
              <a:t>22</a:t>
            </a:fld>
            <a:endParaRPr lang="sv-SE"/>
          </a:p>
        </p:txBody>
      </p:sp>
      <p:pic>
        <p:nvPicPr>
          <p:cNvPr id="7" name="Platshållare för innehåll 3">
            <a:extLst>
              <a:ext uri="{FF2B5EF4-FFF2-40B4-BE49-F238E27FC236}">
                <a16:creationId xmlns:a16="http://schemas.microsoft.com/office/drawing/2014/main" id="{7EBF979B-F7FD-D84B-925C-63B0FF0BF3A9}"/>
              </a:ext>
            </a:extLst>
          </p:cNvPr>
          <p:cNvPicPr>
            <a:picLocks noChangeAspect="1"/>
          </p:cNvPicPr>
          <p:nvPr/>
        </p:nvPicPr>
        <p:blipFill>
          <a:blip r:embed="rId2"/>
          <a:stretch>
            <a:fillRect/>
          </a:stretch>
        </p:blipFill>
        <p:spPr>
          <a:xfrm>
            <a:off x="1193369" y="1146876"/>
            <a:ext cx="9903418" cy="5245029"/>
          </a:xfrm>
          <a:prstGeom prst="rect">
            <a:avLst/>
          </a:prstGeom>
        </p:spPr>
      </p:pic>
    </p:spTree>
    <p:extLst>
      <p:ext uri="{BB962C8B-B14F-4D97-AF65-F5344CB8AC3E}">
        <p14:creationId xmlns:p14="http://schemas.microsoft.com/office/powerpoint/2010/main" val="1949016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BE9FDA-A0CD-7746-807B-239F1286ECE8}"/>
              </a:ext>
            </a:extLst>
          </p:cNvPr>
          <p:cNvSpPr>
            <a:spLocks noGrp="1"/>
          </p:cNvSpPr>
          <p:nvPr>
            <p:ph type="title"/>
          </p:nvPr>
        </p:nvSpPr>
        <p:spPr/>
        <p:txBody>
          <a:bodyPr>
            <a:normAutofit/>
          </a:bodyPr>
          <a:lstStyle/>
          <a:p>
            <a:r>
              <a:rPr lang="sv-SE" sz="5400" b="1" dirty="0">
                <a:solidFill>
                  <a:schemeClr val="accent6">
                    <a:lumMod val="50000"/>
                  </a:schemeClr>
                </a:solidFill>
              </a:rPr>
              <a:t>Kulturtolkar</a:t>
            </a:r>
            <a:r>
              <a:rPr lang="sv-SE" sz="5400" dirty="0"/>
              <a:t> </a:t>
            </a:r>
          </a:p>
        </p:txBody>
      </p:sp>
      <p:sp>
        <p:nvSpPr>
          <p:cNvPr id="3" name="Platshållare för innehåll 2">
            <a:extLst>
              <a:ext uri="{FF2B5EF4-FFF2-40B4-BE49-F238E27FC236}">
                <a16:creationId xmlns:a16="http://schemas.microsoft.com/office/drawing/2014/main" id="{8B965BBA-D328-244B-BF0B-A06E2EA0BEAD}"/>
              </a:ext>
            </a:extLst>
          </p:cNvPr>
          <p:cNvSpPr>
            <a:spLocks noGrp="1"/>
          </p:cNvSpPr>
          <p:nvPr>
            <p:ph idx="1"/>
          </p:nvPr>
        </p:nvSpPr>
        <p:spPr/>
        <p:txBody>
          <a:bodyPr>
            <a:normAutofit/>
          </a:bodyPr>
          <a:lstStyle/>
          <a:p>
            <a:endParaRPr lang="sv-SE" sz="3000" dirty="0"/>
          </a:p>
          <a:p>
            <a:r>
              <a:rPr lang="sv-SE" sz="3000" dirty="0">
                <a:solidFill>
                  <a:srgbClr val="C00000"/>
                </a:solidFill>
              </a:rPr>
              <a:t>underlättar kommunikation, förståelse och kontakter med det nya samhället och dess representanter. </a:t>
            </a:r>
          </a:p>
          <a:p>
            <a:r>
              <a:rPr lang="sv-SE" sz="3000" dirty="0">
                <a:solidFill>
                  <a:srgbClr val="C00000"/>
                </a:solidFill>
              </a:rPr>
              <a:t>Minskar missförstånd och skapar kunskap,</a:t>
            </a:r>
          </a:p>
          <a:p>
            <a:pPr marL="0" indent="0">
              <a:buNone/>
            </a:pPr>
            <a:endParaRPr lang="sv-SE" sz="3000" dirty="0"/>
          </a:p>
          <a:p>
            <a:pPr marL="0" indent="0">
              <a:buNone/>
            </a:pPr>
            <a:r>
              <a:rPr lang="sv-SE" sz="3000" b="1" dirty="0">
                <a:solidFill>
                  <a:srgbClr val="C00000"/>
                </a:solidFill>
              </a:rPr>
              <a:t>Och bygger på så sätt broar mellan invandrare och de som representerar det nya samhället.</a:t>
            </a:r>
          </a:p>
          <a:p>
            <a:endParaRPr lang="sv-SE" dirty="0"/>
          </a:p>
        </p:txBody>
      </p:sp>
      <p:sp>
        <p:nvSpPr>
          <p:cNvPr id="4" name="Platshållare för sidfot 3">
            <a:extLst>
              <a:ext uri="{FF2B5EF4-FFF2-40B4-BE49-F238E27FC236}">
                <a16:creationId xmlns:a16="http://schemas.microsoft.com/office/drawing/2014/main" id="{21ADB7E1-7D0E-BB4F-9A12-DA7260C7922D}"/>
              </a:ext>
            </a:extLst>
          </p:cNvPr>
          <p:cNvSpPr>
            <a:spLocks noGrp="1"/>
          </p:cNvSpPr>
          <p:nvPr>
            <p:ph type="ftr" sz="quarter" idx="11"/>
          </p:nvPr>
        </p:nvSpPr>
        <p:spPr/>
        <p:txBody>
          <a:bodyPr/>
          <a:lstStyle/>
          <a:p>
            <a:r>
              <a:rPr lang="sv-SE"/>
              <a:t>Vibeke@vibekebing.se</a:t>
            </a:r>
          </a:p>
        </p:txBody>
      </p:sp>
      <p:sp>
        <p:nvSpPr>
          <p:cNvPr id="5" name="Platshållare för bildnummer 4">
            <a:extLst>
              <a:ext uri="{FF2B5EF4-FFF2-40B4-BE49-F238E27FC236}">
                <a16:creationId xmlns:a16="http://schemas.microsoft.com/office/drawing/2014/main" id="{1387B230-0B2A-C14C-BFC9-D7D7176C3D66}"/>
              </a:ext>
            </a:extLst>
          </p:cNvPr>
          <p:cNvSpPr>
            <a:spLocks noGrp="1"/>
          </p:cNvSpPr>
          <p:nvPr>
            <p:ph type="sldNum" sz="quarter" idx="12"/>
          </p:nvPr>
        </p:nvSpPr>
        <p:spPr/>
        <p:txBody>
          <a:bodyPr/>
          <a:lstStyle/>
          <a:p>
            <a:fld id="{4FBA4D89-7F99-EE49-BCEC-015C3FB71E5C}" type="slidenum">
              <a:rPr lang="sv-SE" smtClean="0"/>
              <a:t>23</a:t>
            </a:fld>
            <a:endParaRPr lang="sv-SE"/>
          </a:p>
        </p:txBody>
      </p:sp>
      <p:pic>
        <p:nvPicPr>
          <p:cNvPr id="9" name="Bildobjekt 8">
            <a:extLst>
              <a:ext uri="{FF2B5EF4-FFF2-40B4-BE49-F238E27FC236}">
                <a16:creationId xmlns:a16="http://schemas.microsoft.com/office/drawing/2014/main" id="{E6FF4AFC-E79E-B64D-9C08-986AA1F16CE7}"/>
              </a:ext>
            </a:extLst>
          </p:cNvPr>
          <p:cNvPicPr/>
          <p:nvPr/>
        </p:nvPicPr>
        <p:blipFill>
          <a:blip r:embed="rId2">
            <a:extLst>
              <a:ext uri="{28A0092B-C50C-407E-A947-70E740481C1C}">
                <a14:useLocalDpi xmlns:a14="http://schemas.microsoft.com/office/drawing/2010/main" val="0"/>
              </a:ext>
            </a:extLst>
          </a:blip>
          <a:stretch>
            <a:fillRect/>
          </a:stretch>
        </p:blipFill>
        <p:spPr>
          <a:xfrm>
            <a:off x="8537084" y="534838"/>
            <a:ext cx="1607580" cy="631555"/>
          </a:xfrm>
          <a:prstGeom prst="rect">
            <a:avLst/>
          </a:prstGeom>
        </p:spPr>
      </p:pic>
    </p:spTree>
    <p:extLst>
      <p:ext uri="{BB962C8B-B14F-4D97-AF65-F5344CB8AC3E}">
        <p14:creationId xmlns:p14="http://schemas.microsoft.com/office/powerpoint/2010/main" val="3626282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53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C03395A7-88EE-6E4A-93C3-CD998C226A95}"/>
              </a:ext>
            </a:extLst>
          </p:cNvPr>
          <p:cNvSpPr>
            <a:spLocks noGrp="1"/>
          </p:cNvSpPr>
          <p:nvPr>
            <p:ph type="title"/>
          </p:nvPr>
        </p:nvSpPr>
        <p:spPr/>
        <p:txBody>
          <a:bodyPr/>
          <a:lstStyle/>
          <a:p>
            <a:r>
              <a:rPr lang="sv-SE" dirty="0"/>
              <a:t>Att med hjälp av kulturtolkar nå fram till fler</a:t>
            </a:r>
          </a:p>
        </p:txBody>
      </p:sp>
      <p:sp>
        <p:nvSpPr>
          <p:cNvPr id="4" name="Platshållare för sidfot 3">
            <a:extLst>
              <a:ext uri="{FF2B5EF4-FFF2-40B4-BE49-F238E27FC236}">
                <a16:creationId xmlns:a16="http://schemas.microsoft.com/office/drawing/2014/main" id="{65B42B74-D721-A14C-BF2E-BA0F92B2B987}"/>
              </a:ext>
            </a:extLst>
          </p:cNvPr>
          <p:cNvSpPr>
            <a:spLocks noGrp="1"/>
          </p:cNvSpPr>
          <p:nvPr>
            <p:ph type="ftr" sz="quarter" idx="11"/>
          </p:nvPr>
        </p:nvSpPr>
        <p:spPr/>
        <p:txBody>
          <a:bodyPr/>
          <a:lstStyle/>
          <a:p>
            <a:r>
              <a:rPr lang="sv-SE"/>
              <a:t>Vibeke@vibekebing.se</a:t>
            </a:r>
          </a:p>
        </p:txBody>
      </p:sp>
      <p:sp>
        <p:nvSpPr>
          <p:cNvPr id="5" name="Platshållare för bildnummer 4">
            <a:extLst>
              <a:ext uri="{FF2B5EF4-FFF2-40B4-BE49-F238E27FC236}">
                <a16:creationId xmlns:a16="http://schemas.microsoft.com/office/drawing/2014/main" id="{0F552061-314F-DE40-8952-5C57A7CF8E79}"/>
              </a:ext>
            </a:extLst>
          </p:cNvPr>
          <p:cNvSpPr>
            <a:spLocks noGrp="1"/>
          </p:cNvSpPr>
          <p:nvPr>
            <p:ph type="sldNum" sz="quarter" idx="12"/>
          </p:nvPr>
        </p:nvSpPr>
        <p:spPr/>
        <p:txBody>
          <a:bodyPr/>
          <a:lstStyle/>
          <a:p>
            <a:fld id="{4FBA4D89-7F99-EE49-BCEC-015C3FB71E5C}" type="slidenum">
              <a:rPr lang="sv-SE" smtClean="0"/>
              <a:t>24</a:t>
            </a:fld>
            <a:endParaRPr lang="sv-SE"/>
          </a:p>
        </p:txBody>
      </p:sp>
      <p:pic>
        <p:nvPicPr>
          <p:cNvPr id="14" name="Picture 3">
            <a:extLst>
              <a:ext uri="{FF2B5EF4-FFF2-40B4-BE49-F238E27FC236}">
                <a16:creationId xmlns:a16="http://schemas.microsoft.com/office/drawing/2014/main" id="{BB988320-77CD-EE43-AAA0-73B8A3D6E699}"/>
              </a:ext>
            </a:extLst>
          </p:cNvPr>
          <p:cNvPicPr>
            <a:picLocks noChangeAspect="1" noChangeArrowheads="1"/>
          </p:cNvPicPr>
          <p:nvPr/>
        </p:nvPicPr>
        <p:blipFill>
          <a:blip r:embed="rId2"/>
          <a:srcRect/>
          <a:stretch>
            <a:fillRect/>
          </a:stretch>
        </p:blipFill>
        <p:spPr bwMode="auto">
          <a:xfrm>
            <a:off x="2808147" y="1830387"/>
            <a:ext cx="5573853" cy="4525963"/>
          </a:xfrm>
          <a:prstGeom prst="rect">
            <a:avLst/>
          </a:prstGeom>
          <a:solidFill>
            <a:schemeClr val="accent1">
              <a:lumMod val="40000"/>
              <a:lumOff val="60000"/>
            </a:schemeClr>
          </a:solidFill>
          <a:ln w="41275">
            <a:solidFill>
              <a:srgbClr val="002060"/>
            </a:solidFill>
            <a:miter lim="800000"/>
            <a:headEnd/>
            <a:tailEnd/>
          </a:ln>
        </p:spPr>
      </p:pic>
    </p:spTree>
    <p:extLst>
      <p:ext uri="{BB962C8B-B14F-4D97-AF65-F5344CB8AC3E}">
        <p14:creationId xmlns:p14="http://schemas.microsoft.com/office/powerpoint/2010/main" val="578348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87000">
              <a:schemeClr val="accent3">
                <a:lumMod val="0"/>
                <a:lumOff val="100000"/>
              </a:schemeClr>
            </a:gs>
            <a:gs pos="100000">
              <a:schemeClr val="accent3">
                <a:lumMod val="1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EB202F-A95F-1F41-B7E1-C198A7730422}"/>
              </a:ext>
            </a:extLst>
          </p:cNvPr>
          <p:cNvSpPr>
            <a:spLocks noGrp="1"/>
          </p:cNvSpPr>
          <p:nvPr>
            <p:ph type="title"/>
          </p:nvPr>
        </p:nvSpPr>
        <p:spPr/>
        <p:txBody>
          <a:bodyPr/>
          <a:lstStyle/>
          <a:p>
            <a:pPr algn="ctr"/>
            <a:r>
              <a:rPr lang="sv-SE" b="1" dirty="0">
                <a:solidFill>
                  <a:srgbClr val="7030A0"/>
                </a:solidFill>
              </a:rPr>
              <a:t>Att med hjälp av kulturtolkar förstå mer</a:t>
            </a:r>
          </a:p>
        </p:txBody>
      </p:sp>
      <p:sp>
        <p:nvSpPr>
          <p:cNvPr id="5" name="Platshållare för sidfot 4">
            <a:extLst>
              <a:ext uri="{FF2B5EF4-FFF2-40B4-BE49-F238E27FC236}">
                <a16:creationId xmlns:a16="http://schemas.microsoft.com/office/drawing/2014/main" id="{A5517050-27D1-FB49-82EB-8E9C02BD6C18}"/>
              </a:ext>
            </a:extLst>
          </p:cNvPr>
          <p:cNvSpPr>
            <a:spLocks noGrp="1"/>
          </p:cNvSpPr>
          <p:nvPr>
            <p:ph type="ftr" sz="quarter" idx="11"/>
          </p:nvPr>
        </p:nvSpPr>
        <p:spPr/>
        <p:txBody>
          <a:bodyPr/>
          <a:lstStyle/>
          <a:p>
            <a:pPr>
              <a:defRPr/>
            </a:pPr>
            <a:r>
              <a:rPr lang="sv-SE"/>
              <a:t>vibeke@vibekebing.se</a:t>
            </a:r>
          </a:p>
        </p:txBody>
      </p:sp>
      <p:sp>
        <p:nvSpPr>
          <p:cNvPr id="6" name="Platshållare för bildnummer 5">
            <a:extLst>
              <a:ext uri="{FF2B5EF4-FFF2-40B4-BE49-F238E27FC236}">
                <a16:creationId xmlns:a16="http://schemas.microsoft.com/office/drawing/2014/main" id="{FF40DEE2-4AB0-C84C-840F-B15072A4BD2D}"/>
              </a:ext>
            </a:extLst>
          </p:cNvPr>
          <p:cNvSpPr>
            <a:spLocks noGrp="1"/>
          </p:cNvSpPr>
          <p:nvPr>
            <p:ph type="sldNum" sz="quarter" idx="12"/>
          </p:nvPr>
        </p:nvSpPr>
        <p:spPr/>
        <p:txBody>
          <a:bodyPr/>
          <a:lstStyle/>
          <a:p>
            <a:pPr>
              <a:defRPr/>
            </a:pPr>
            <a:fld id="{BA7048A5-F60D-A746-8A16-7C9BC7C615B0}" type="slidenum">
              <a:rPr lang="sv-SE" smtClean="0"/>
              <a:pPr>
                <a:defRPr/>
              </a:pPr>
              <a:t>25</a:t>
            </a:fld>
            <a:endParaRPr lang="sv-SE"/>
          </a:p>
        </p:txBody>
      </p:sp>
      <p:pic>
        <p:nvPicPr>
          <p:cNvPr id="8" name="Bildobjekt 7">
            <a:extLst>
              <a:ext uri="{FF2B5EF4-FFF2-40B4-BE49-F238E27FC236}">
                <a16:creationId xmlns:a16="http://schemas.microsoft.com/office/drawing/2014/main" id="{47847BC3-46A0-8841-B88F-2FF04B2C4FB6}"/>
              </a:ext>
            </a:extLst>
          </p:cNvPr>
          <p:cNvPicPr>
            <a:picLocks noChangeAspect="1"/>
          </p:cNvPicPr>
          <p:nvPr/>
        </p:nvPicPr>
        <p:blipFill>
          <a:blip r:embed="rId2"/>
          <a:stretch>
            <a:fillRect/>
          </a:stretch>
        </p:blipFill>
        <p:spPr>
          <a:xfrm>
            <a:off x="3911600" y="1415371"/>
            <a:ext cx="4241800" cy="4940979"/>
          </a:xfrm>
          <a:prstGeom prst="rect">
            <a:avLst/>
          </a:prstGeom>
          <a:effectLst/>
        </p:spPr>
      </p:pic>
    </p:spTree>
    <p:extLst>
      <p:ext uri="{BB962C8B-B14F-4D97-AF65-F5344CB8AC3E}">
        <p14:creationId xmlns:p14="http://schemas.microsoft.com/office/powerpoint/2010/main" val="3615471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C1ADE4-4A00-7941-8E56-841EAD2D9E06}"/>
              </a:ext>
            </a:extLst>
          </p:cNvPr>
          <p:cNvSpPr>
            <a:spLocks noGrp="1"/>
          </p:cNvSpPr>
          <p:nvPr>
            <p:ph type="title"/>
          </p:nvPr>
        </p:nvSpPr>
        <p:spPr>
          <a:xfrm>
            <a:off x="839788" y="457200"/>
            <a:ext cx="9608079" cy="989011"/>
          </a:xfrm>
          <a:solidFill>
            <a:schemeClr val="bg1"/>
          </a:solidFill>
        </p:spPr>
        <p:txBody>
          <a:bodyPr>
            <a:normAutofit fontScale="90000"/>
          </a:bodyPr>
          <a:lstStyle/>
          <a:p>
            <a:pPr algn="ctr"/>
            <a:r>
              <a:rPr lang="sv-SE" dirty="0">
                <a:solidFill>
                  <a:schemeClr val="accent1">
                    <a:lumMod val="75000"/>
                  </a:schemeClr>
                </a:solidFill>
                <a:latin typeface="+mn-lt"/>
              </a:rPr>
              <a:t> </a:t>
            </a:r>
            <a:br>
              <a:rPr lang="sv-SE" dirty="0">
                <a:solidFill>
                  <a:schemeClr val="accent1">
                    <a:lumMod val="75000"/>
                  </a:schemeClr>
                </a:solidFill>
                <a:latin typeface="+mn-lt"/>
              </a:rPr>
            </a:br>
            <a:r>
              <a:rPr lang="sv-SE" dirty="0">
                <a:solidFill>
                  <a:schemeClr val="accent1">
                    <a:lumMod val="75000"/>
                  </a:schemeClr>
                </a:solidFill>
                <a:latin typeface="+mn-lt"/>
              </a:rPr>
              <a:t>  </a:t>
            </a:r>
            <a:r>
              <a:rPr lang="sv-SE" sz="5400" dirty="0" err="1">
                <a:latin typeface="+mn-lt"/>
              </a:rPr>
              <a:t>Hälsolitteracitet</a:t>
            </a:r>
            <a:r>
              <a:rPr lang="sv-SE" sz="5400" dirty="0">
                <a:latin typeface="+mn-lt"/>
              </a:rPr>
              <a:t> </a:t>
            </a:r>
          </a:p>
        </p:txBody>
      </p:sp>
      <p:sp>
        <p:nvSpPr>
          <p:cNvPr id="3" name="Platshållare för innehåll 2">
            <a:extLst>
              <a:ext uri="{FF2B5EF4-FFF2-40B4-BE49-F238E27FC236}">
                <a16:creationId xmlns:a16="http://schemas.microsoft.com/office/drawing/2014/main" id="{B95A79FC-4730-6349-918E-DC83B7A29D2B}"/>
              </a:ext>
            </a:extLst>
          </p:cNvPr>
          <p:cNvSpPr>
            <a:spLocks noGrp="1"/>
          </p:cNvSpPr>
          <p:nvPr>
            <p:ph idx="1"/>
          </p:nvPr>
        </p:nvSpPr>
        <p:spPr>
          <a:xfrm>
            <a:off x="5183188" y="1574800"/>
            <a:ext cx="6172200" cy="4572000"/>
          </a:xfrm>
        </p:spPr>
        <p:txBody>
          <a:bodyPr>
            <a:normAutofit/>
          </a:bodyPr>
          <a:lstStyle/>
          <a:p>
            <a:pPr marL="0" indent="0">
              <a:buNone/>
            </a:pPr>
            <a:endParaRPr lang="sv-SE" sz="3200" dirty="0">
              <a:solidFill>
                <a:schemeClr val="accent1">
                  <a:lumMod val="75000"/>
                </a:schemeClr>
              </a:solidFill>
            </a:endParaRPr>
          </a:p>
          <a:p>
            <a:endParaRPr lang="sv-SE" dirty="0"/>
          </a:p>
        </p:txBody>
      </p:sp>
      <p:pic>
        <p:nvPicPr>
          <p:cNvPr id="7" name="Bildobjekt 6">
            <a:extLst>
              <a:ext uri="{FF2B5EF4-FFF2-40B4-BE49-F238E27FC236}">
                <a16:creationId xmlns:a16="http://schemas.microsoft.com/office/drawing/2014/main" id="{6EF52986-653E-0044-A518-0891EC304C1F}"/>
              </a:ext>
            </a:extLst>
          </p:cNvPr>
          <p:cNvPicPr>
            <a:picLocks noChangeAspect="1"/>
          </p:cNvPicPr>
          <p:nvPr/>
        </p:nvPicPr>
        <p:blipFill>
          <a:blip r:embed="rId2"/>
          <a:stretch>
            <a:fillRect/>
          </a:stretch>
        </p:blipFill>
        <p:spPr>
          <a:xfrm>
            <a:off x="2740607" y="1975378"/>
            <a:ext cx="5806440" cy="4171422"/>
          </a:xfrm>
          <a:prstGeom prst="rect">
            <a:avLst/>
          </a:prstGeom>
        </p:spPr>
      </p:pic>
    </p:spTree>
    <p:extLst>
      <p:ext uri="{BB962C8B-B14F-4D97-AF65-F5344CB8AC3E}">
        <p14:creationId xmlns:p14="http://schemas.microsoft.com/office/powerpoint/2010/main" val="406037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6B6455-82D9-7643-A85F-2C8E9318452D}"/>
              </a:ext>
            </a:extLst>
          </p:cNvPr>
          <p:cNvSpPr>
            <a:spLocks noGrp="1"/>
          </p:cNvSpPr>
          <p:nvPr>
            <p:ph type="title"/>
          </p:nvPr>
        </p:nvSpPr>
        <p:spPr/>
        <p:txBody>
          <a:bodyPr/>
          <a:lstStyle/>
          <a:p>
            <a:r>
              <a:rPr lang="sv-SE" b="1" dirty="0">
                <a:solidFill>
                  <a:srgbClr val="6B2042"/>
                </a:solidFill>
              </a:rPr>
              <a:t>     Hitta information, förstå och värdera den</a:t>
            </a:r>
          </a:p>
        </p:txBody>
      </p:sp>
      <p:pic>
        <p:nvPicPr>
          <p:cNvPr id="9" name="Platshållare för innehåll 8">
            <a:extLst>
              <a:ext uri="{FF2B5EF4-FFF2-40B4-BE49-F238E27FC236}">
                <a16:creationId xmlns:a16="http://schemas.microsoft.com/office/drawing/2014/main" id="{BDFCCC7C-442E-194A-B3D7-0C838B0E1C02}"/>
              </a:ext>
            </a:extLst>
          </p:cNvPr>
          <p:cNvPicPr>
            <a:picLocks noGrp="1" noChangeAspect="1"/>
          </p:cNvPicPr>
          <p:nvPr>
            <p:ph sz="half" idx="2"/>
          </p:nvPr>
        </p:nvPicPr>
        <p:blipFill>
          <a:blip r:embed="rId2"/>
          <a:stretch>
            <a:fillRect/>
          </a:stretch>
        </p:blipFill>
        <p:spPr>
          <a:xfrm>
            <a:off x="8089900" y="3367881"/>
            <a:ext cx="1600200" cy="990600"/>
          </a:xfrm>
        </p:spPr>
      </p:pic>
      <p:sp>
        <p:nvSpPr>
          <p:cNvPr id="5" name="Platshållare för sidfot 4">
            <a:extLst>
              <a:ext uri="{FF2B5EF4-FFF2-40B4-BE49-F238E27FC236}">
                <a16:creationId xmlns:a16="http://schemas.microsoft.com/office/drawing/2014/main" id="{902CB17F-C555-7441-9BE5-FB3C6D4F6DEF}"/>
              </a:ext>
            </a:extLst>
          </p:cNvPr>
          <p:cNvSpPr>
            <a:spLocks noGrp="1"/>
          </p:cNvSpPr>
          <p:nvPr>
            <p:ph type="ftr" sz="quarter" idx="11"/>
          </p:nvPr>
        </p:nvSpPr>
        <p:spPr/>
        <p:txBody>
          <a:bodyPr/>
          <a:lstStyle/>
          <a:p>
            <a:pPr>
              <a:defRPr/>
            </a:pPr>
            <a:r>
              <a:rPr lang="sv-SE"/>
              <a:t>Vibeke Bing vibeke@vibekebing.se</a:t>
            </a:r>
          </a:p>
        </p:txBody>
      </p:sp>
      <p:sp>
        <p:nvSpPr>
          <p:cNvPr id="6" name="Platshållare för bildnummer 5">
            <a:extLst>
              <a:ext uri="{FF2B5EF4-FFF2-40B4-BE49-F238E27FC236}">
                <a16:creationId xmlns:a16="http://schemas.microsoft.com/office/drawing/2014/main" id="{F2C9CD3A-7CF5-B044-8723-E7788D75DD23}"/>
              </a:ext>
            </a:extLst>
          </p:cNvPr>
          <p:cNvSpPr>
            <a:spLocks noGrp="1"/>
          </p:cNvSpPr>
          <p:nvPr>
            <p:ph type="sldNum" sz="quarter" idx="12"/>
          </p:nvPr>
        </p:nvSpPr>
        <p:spPr/>
        <p:txBody>
          <a:bodyPr/>
          <a:lstStyle/>
          <a:p>
            <a:pPr>
              <a:defRPr/>
            </a:pPr>
            <a:fld id="{9909728D-28ED-4840-B2FE-4054F6F01FF9}" type="slidenum">
              <a:rPr lang="sv-SE" smtClean="0"/>
              <a:pPr>
                <a:defRPr/>
              </a:pPr>
              <a:t>27</a:t>
            </a:fld>
            <a:endParaRPr lang="sv-SE"/>
          </a:p>
        </p:txBody>
      </p:sp>
      <p:pic>
        <p:nvPicPr>
          <p:cNvPr id="7" name="Bildobjekt 6">
            <a:extLst>
              <a:ext uri="{FF2B5EF4-FFF2-40B4-BE49-F238E27FC236}">
                <a16:creationId xmlns:a16="http://schemas.microsoft.com/office/drawing/2014/main" id="{7DF27046-06A3-C743-975B-AAB4DF4D1082}"/>
              </a:ext>
            </a:extLst>
          </p:cNvPr>
          <p:cNvPicPr>
            <a:picLocks/>
          </p:cNvPicPr>
          <p:nvPr/>
        </p:nvPicPr>
        <p:blipFill>
          <a:blip r:embed="rId3"/>
          <a:stretch>
            <a:fillRect/>
          </a:stretch>
        </p:blipFill>
        <p:spPr>
          <a:xfrm>
            <a:off x="6096000" y="1417638"/>
            <a:ext cx="5257800" cy="4751229"/>
          </a:xfrm>
          <a:prstGeom prst="rect">
            <a:avLst/>
          </a:prstGeom>
          <a:ln w="88900">
            <a:solidFill>
              <a:srgbClr val="7030A0"/>
            </a:solidFill>
          </a:ln>
        </p:spPr>
      </p:pic>
      <p:pic>
        <p:nvPicPr>
          <p:cNvPr id="11" name="Bildobjekt 10">
            <a:extLst>
              <a:ext uri="{FF2B5EF4-FFF2-40B4-BE49-F238E27FC236}">
                <a16:creationId xmlns:a16="http://schemas.microsoft.com/office/drawing/2014/main" id="{11E1ACE5-6FB6-5E4C-848D-4B3F4D299BDB}"/>
              </a:ext>
            </a:extLst>
          </p:cNvPr>
          <p:cNvPicPr>
            <a:picLocks/>
          </p:cNvPicPr>
          <p:nvPr/>
        </p:nvPicPr>
        <p:blipFill>
          <a:blip r:embed="rId2"/>
          <a:stretch>
            <a:fillRect/>
          </a:stretch>
        </p:blipFill>
        <p:spPr>
          <a:xfrm>
            <a:off x="1140938" y="1440138"/>
            <a:ext cx="4955062" cy="4706229"/>
          </a:xfrm>
          <a:prstGeom prst="rect">
            <a:avLst/>
          </a:prstGeom>
          <a:ln w="136525">
            <a:solidFill>
              <a:srgbClr val="7030A0"/>
            </a:solidFill>
          </a:ln>
        </p:spPr>
      </p:pic>
    </p:spTree>
    <p:extLst>
      <p:ext uri="{BB962C8B-B14F-4D97-AF65-F5344CB8AC3E}">
        <p14:creationId xmlns:p14="http://schemas.microsoft.com/office/powerpoint/2010/main" val="3246013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0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04CE5192-2CD2-5041-810B-161000892751}"/>
              </a:ext>
            </a:extLst>
          </p:cNvPr>
          <p:cNvSpPr>
            <a:spLocks noGrp="1"/>
          </p:cNvSpPr>
          <p:nvPr>
            <p:ph type="ftr" sz="quarter" idx="11"/>
          </p:nvPr>
        </p:nvSpPr>
        <p:spPr/>
        <p:txBody>
          <a:bodyPr/>
          <a:lstStyle/>
          <a:p>
            <a:r>
              <a:rPr lang="sv-SE"/>
              <a:t>Vibeke@vibekebing.se</a:t>
            </a:r>
          </a:p>
        </p:txBody>
      </p:sp>
      <p:sp>
        <p:nvSpPr>
          <p:cNvPr id="6" name="Platshållare för bildnummer 5">
            <a:extLst>
              <a:ext uri="{FF2B5EF4-FFF2-40B4-BE49-F238E27FC236}">
                <a16:creationId xmlns:a16="http://schemas.microsoft.com/office/drawing/2014/main" id="{6CB0ADF8-ABBF-1B42-AD3D-9B64D884BC9A}"/>
              </a:ext>
            </a:extLst>
          </p:cNvPr>
          <p:cNvSpPr>
            <a:spLocks noGrp="1"/>
          </p:cNvSpPr>
          <p:nvPr>
            <p:ph type="sldNum" sz="quarter" idx="12"/>
          </p:nvPr>
        </p:nvSpPr>
        <p:spPr/>
        <p:txBody>
          <a:bodyPr/>
          <a:lstStyle/>
          <a:p>
            <a:fld id="{4FBA4D89-7F99-EE49-BCEC-015C3FB71E5C}" type="slidenum">
              <a:rPr lang="sv-SE" smtClean="0"/>
              <a:t>28</a:t>
            </a:fld>
            <a:endParaRPr lang="sv-SE"/>
          </a:p>
        </p:txBody>
      </p:sp>
      <p:pic>
        <p:nvPicPr>
          <p:cNvPr id="8" name="Platshållare för innehåll 7">
            <a:extLst>
              <a:ext uri="{FF2B5EF4-FFF2-40B4-BE49-F238E27FC236}">
                <a16:creationId xmlns:a16="http://schemas.microsoft.com/office/drawing/2014/main" id="{95AB5BB4-E390-3047-9787-D40BE76CECBD}"/>
              </a:ext>
            </a:extLst>
          </p:cNvPr>
          <p:cNvPicPr>
            <a:picLocks noGrp="1" noChangeAspect="1"/>
          </p:cNvPicPr>
          <p:nvPr>
            <p:ph idx="4294967295"/>
          </p:nvPr>
        </p:nvPicPr>
        <p:blipFill>
          <a:blip r:embed="rId2"/>
          <a:stretch>
            <a:fillRect/>
          </a:stretch>
        </p:blipFill>
        <p:spPr>
          <a:xfrm>
            <a:off x="2438400" y="1993900"/>
            <a:ext cx="6172200" cy="4864100"/>
          </a:xfrm>
        </p:spPr>
      </p:pic>
      <p:sp>
        <p:nvSpPr>
          <p:cNvPr id="10" name="Rectangle 1">
            <a:extLst>
              <a:ext uri="{FF2B5EF4-FFF2-40B4-BE49-F238E27FC236}">
                <a16:creationId xmlns:a16="http://schemas.microsoft.com/office/drawing/2014/main" id="{F29D9DC0-2613-0E49-87AA-91946827EE6D}"/>
              </a:ext>
            </a:extLst>
          </p:cNvPr>
          <p:cNvSpPr>
            <a:spLocks noChangeArrowheads="1"/>
          </p:cNvSpPr>
          <p:nvPr/>
        </p:nvSpPr>
        <p:spPr bwMode="auto">
          <a:xfrm>
            <a:off x="0" y="334847"/>
            <a:ext cx="11681138"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2800" b="0" i="0" u="none" strike="noStrike" cap="none" normalizeH="0" baseline="0" dirty="0">
                <a:ln>
                  <a:noFill/>
                </a:ln>
                <a:solidFill>
                  <a:srgbClr val="050505"/>
                </a:solidFill>
                <a:effectLst/>
                <a:latin typeface="inherit"/>
              </a:rPr>
              <a:t>     Idag är vi imponerade av projektet Starka mammor som bygger bro mellan 	individ och samhälle </a:t>
            </a:r>
            <a:endParaRPr kumimoji="0" lang="sv-SE" altLang="sv-SE" sz="2800" b="0" i="0" u="none" strike="noStrike" cap="none" normalizeH="0" baseline="0" dirty="0">
              <a:ln>
                <a:noFill/>
              </a:ln>
              <a:solidFill>
                <a:srgbClr val="050505"/>
              </a:solidFill>
              <a:effectLst/>
              <a:latin typeface="system-ui"/>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sv-SE" altLang="sv-SE" sz="2000" b="0" i="0" u="none" strike="noStrike" cap="none" normalizeH="0" baseline="0" dirty="0">
                <a:ln>
                  <a:noFill/>
                </a:ln>
                <a:solidFill>
                  <a:srgbClr val="050505"/>
                </a:solidFill>
                <a:effectLst/>
                <a:latin typeface="inherit"/>
              </a:rPr>
              <a:t>  </a:t>
            </a:r>
            <a:endParaRPr kumimoji="0" lang="sv-SE" altLang="sv-SE" sz="2000" b="0" i="0" u="none" strike="noStrike" cap="none" normalizeH="0" baseline="0" dirty="0">
              <a:ln>
                <a:noFill/>
              </a:ln>
              <a:solidFill>
                <a:srgbClr val="050505"/>
              </a:solidFill>
              <a:effectLst/>
              <a:latin typeface="system-ui"/>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2000" b="0" i="0" u="none" strike="noStrike" cap="none" normalizeH="0" baseline="0" dirty="0">
                <a:ln>
                  <a:noFill/>
                </a:ln>
                <a:solidFill>
                  <a:srgbClr val="050505"/>
                </a:solidFill>
                <a:effectLst/>
                <a:latin typeface="inherit"/>
              </a:rPr>
              <a:t>              Tack Föreningen </a:t>
            </a:r>
            <a:r>
              <a:rPr kumimoji="0" lang="sv-SE" altLang="sv-SE" sz="2000" b="0" i="0" u="none" strike="noStrike" cap="none" normalizeH="0" baseline="0" dirty="0">
                <a:ln>
                  <a:noFill/>
                </a:ln>
                <a:solidFill>
                  <a:srgbClr val="050505"/>
                </a:solidFill>
                <a:effectLst/>
                <a:latin typeface="inherit"/>
                <a:hlinkClick r:id="rId3"/>
              </a:rPr>
              <a:t>Tidigt Föräldrastöd</a:t>
            </a:r>
            <a:r>
              <a:rPr kumimoji="0" lang="sv-SE" altLang="sv-SE" sz="2000" b="0" i="0" u="none" strike="noStrike" cap="none" normalizeH="0" baseline="0" dirty="0">
                <a:ln>
                  <a:noFill/>
                </a:ln>
                <a:solidFill>
                  <a:srgbClr val="050505"/>
                </a:solidFill>
                <a:effectLst/>
                <a:latin typeface="inherit"/>
              </a:rPr>
              <a:t> för en viktig och inspirerande konferens!!</a:t>
            </a:r>
            <a:endParaRPr kumimoji="0" lang="sv-SE" altLang="sv-SE"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2000" b="0" i="0" u="none" strike="noStrike" cap="none" normalizeH="0" baseline="0" dirty="0">
              <a:ln>
                <a:noFill/>
              </a:ln>
              <a:solidFill>
                <a:srgbClr val="050505"/>
              </a:solidFill>
              <a:effectLst/>
              <a:latin typeface="inherit"/>
            </a:endParaRPr>
          </a:p>
        </p:txBody>
      </p:sp>
      <p:pic>
        <p:nvPicPr>
          <p:cNvPr id="1026" name="Picture 2" descr="❤️">
            <a:extLst>
              <a:ext uri="{FF2B5EF4-FFF2-40B4-BE49-F238E27FC236}">
                <a16:creationId xmlns:a16="http://schemas.microsoft.com/office/drawing/2014/main" id="{0829E943-9E18-6343-83AA-10535E1FF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8275"/>
            <a:ext cx="203200" cy="20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24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7C51AB5-D60E-DA4B-A2D8-664E1874F425}"/>
              </a:ext>
            </a:extLst>
          </p:cNvPr>
          <p:cNvSpPr>
            <a:spLocks noGrp="1"/>
          </p:cNvSpPr>
          <p:nvPr>
            <p:ph type="title"/>
          </p:nvPr>
        </p:nvSpPr>
        <p:spPr/>
        <p:txBody>
          <a:bodyPr/>
          <a:lstStyle/>
          <a:p>
            <a:r>
              <a:rPr lang="sv-SE" b="1" i="1" dirty="0">
                <a:solidFill>
                  <a:srgbClr val="C00000"/>
                </a:solidFill>
              </a:rPr>
              <a:t>Föreningen Tidigt Föräldrastöd</a:t>
            </a:r>
          </a:p>
        </p:txBody>
      </p:sp>
      <p:sp>
        <p:nvSpPr>
          <p:cNvPr id="7" name="Platshållare för innehåll 6">
            <a:extLst>
              <a:ext uri="{FF2B5EF4-FFF2-40B4-BE49-F238E27FC236}">
                <a16:creationId xmlns:a16="http://schemas.microsoft.com/office/drawing/2014/main" id="{D127987B-74D1-954B-A578-7BEE59FCAFEC}"/>
              </a:ext>
            </a:extLst>
          </p:cNvPr>
          <p:cNvSpPr>
            <a:spLocks noGrp="1"/>
          </p:cNvSpPr>
          <p:nvPr>
            <p:ph sz="half" idx="1"/>
          </p:nvPr>
        </p:nvSpPr>
        <p:spPr>
          <a:xfrm>
            <a:off x="609600" y="1417639"/>
            <a:ext cx="5384800" cy="4708526"/>
          </a:xfrm>
        </p:spPr>
        <p:txBody>
          <a:bodyPr>
            <a:normAutofit/>
          </a:bodyPr>
          <a:lstStyle/>
          <a:p>
            <a:endParaRPr lang="sv-SE" dirty="0">
              <a:solidFill>
                <a:srgbClr val="002060"/>
              </a:solidFill>
            </a:endParaRPr>
          </a:p>
          <a:p>
            <a:pPr marL="0" indent="0">
              <a:buNone/>
            </a:pPr>
            <a:r>
              <a:rPr lang="sv-SE" sz="4000" dirty="0">
                <a:solidFill>
                  <a:schemeClr val="accent6">
                    <a:lumMod val="50000"/>
                  </a:schemeClr>
                </a:solidFill>
              </a:rPr>
              <a:t>18 anställda kulturtolkar </a:t>
            </a:r>
          </a:p>
          <a:p>
            <a:pPr marL="0" indent="0">
              <a:buNone/>
            </a:pPr>
            <a:r>
              <a:rPr lang="sv-SE" sz="3000" dirty="0">
                <a:solidFill>
                  <a:schemeClr val="accent6">
                    <a:lumMod val="50000"/>
                  </a:schemeClr>
                </a:solidFill>
              </a:rPr>
              <a:t>Språk: arabiska, somaliska, persiska, dari, </a:t>
            </a:r>
            <a:r>
              <a:rPr lang="sv-SE" sz="3000" dirty="0" err="1">
                <a:solidFill>
                  <a:schemeClr val="accent6">
                    <a:lumMod val="50000"/>
                  </a:schemeClr>
                </a:solidFill>
              </a:rPr>
              <a:t>tigrinia</a:t>
            </a:r>
            <a:r>
              <a:rPr lang="sv-SE" sz="3000" dirty="0">
                <a:solidFill>
                  <a:schemeClr val="accent6">
                    <a:lumMod val="50000"/>
                  </a:schemeClr>
                </a:solidFill>
              </a:rPr>
              <a:t>, turkiska</a:t>
            </a:r>
          </a:p>
          <a:p>
            <a:endParaRPr lang="sv-SE" sz="4000" dirty="0">
              <a:solidFill>
                <a:schemeClr val="accent6">
                  <a:lumMod val="50000"/>
                </a:schemeClr>
              </a:solidFill>
            </a:endParaRPr>
          </a:p>
          <a:p>
            <a:pPr marL="0" indent="0">
              <a:buNone/>
            </a:pPr>
            <a:r>
              <a:rPr lang="sv-SE" sz="4000" dirty="0">
                <a:solidFill>
                  <a:schemeClr val="accent6">
                    <a:lumMod val="50000"/>
                  </a:schemeClr>
                </a:solidFill>
              </a:rPr>
              <a:t>20 timanställda </a:t>
            </a:r>
            <a:r>
              <a:rPr lang="sv-SE" sz="4000" dirty="0" err="1">
                <a:solidFill>
                  <a:schemeClr val="accent6">
                    <a:lumMod val="50000"/>
                  </a:schemeClr>
                </a:solidFill>
              </a:rPr>
              <a:t>doulor</a:t>
            </a:r>
            <a:r>
              <a:rPr lang="sv-SE" sz="4000" dirty="0">
                <a:solidFill>
                  <a:schemeClr val="accent6">
                    <a:lumMod val="50000"/>
                  </a:schemeClr>
                </a:solidFill>
              </a:rPr>
              <a:t>/</a:t>
            </a:r>
            <a:r>
              <a:rPr lang="sv-SE" sz="4000" dirty="0" err="1">
                <a:solidFill>
                  <a:schemeClr val="accent6">
                    <a:lumMod val="50000"/>
                  </a:schemeClr>
                </a:solidFill>
              </a:rPr>
              <a:t>kulturdoulor</a:t>
            </a:r>
            <a:r>
              <a:rPr lang="sv-SE" sz="4000" dirty="0">
                <a:solidFill>
                  <a:schemeClr val="accent6">
                    <a:lumMod val="50000"/>
                  </a:schemeClr>
                </a:solidFill>
              </a:rPr>
              <a:t> </a:t>
            </a:r>
          </a:p>
          <a:p>
            <a:endParaRPr lang="sv-SE" dirty="0"/>
          </a:p>
        </p:txBody>
      </p:sp>
      <p:sp>
        <p:nvSpPr>
          <p:cNvPr id="8" name="Platshållare för text 7">
            <a:extLst>
              <a:ext uri="{FF2B5EF4-FFF2-40B4-BE49-F238E27FC236}">
                <a16:creationId xmlns:a16="http://schemas.microsoft.com/office/drawing/2014/main" id="{374C7209-9FCD-A74B-9474-8AC7015B8612}"/>
              </a:ext>
            </a:extLst>
          </p:cNvPr>
          <p:cNvSpPr>
            <a:spLocks noGrp="1"/>
          </p:cNvSpPr>
          <p:nvPr>
            <p:ph type="body" sz="half" idx="2"/>
          </p:nvPr>
        </p:nvSpPr>
        <p:spPr>
          <a:xfrm>
            <a:off x="6197600" y="1417637"/>
            <a:ext cx="5384800" cy="4708527"/>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normAutofit fontScale="92500"/>
          </a:bodyPr>
          <a:lstStyle/>
          <a:p>
            <a:pPr marL="457200" lvl="0" indent="-457200"/>
            <a:r>
              <a:rPr lang="sv-SE" dirty="0">
                <a:solidFill>
                  <a:srgbClr val="000091"/>
                </a:solidFill>
              </a:rPr>
              <a:t>Stöd i dialogmöten</a:t>
            </a:r>
          </a:p>
          <a:p>
            <a:pPr marL="457200" lvl="0" indent="-457200"/>
            <a:r>
              <a:rPr lang="sv-SE" dirty="0">
                <a:solidFill>
                  <a:srgbClr val="000091"/>
                </a:solidFill>
              </a:rPr>
              <a:t>Rekryterare</a:t>
            </a:r>
          </a:p>
          <a:p>
            <a:pPr marL="457200" lvl="0" indent="-457200"/>
            <a:r>
              <a:rPr lang="sv-SE" dirty="0">
                <a:solidFill>
                  <a:srgbClr val="000091"/>
                </a:solidFill>
              </a:rPr>
              <a:t>Informatör</a:t>
            </a:r>
          </a:p>
          <a:p>
            <a:pPr marL="457200" lvl="0" indent="-457200"/>
            <a:r>
              <a:rPr lang="sv-SE" dirty="0">
                <a:solidFill>
                  <a:srgbClr val="C00000"/>
                </a:solidFill>
              </a:rPr>
              <a:t>Hjälper till att lösa problem</a:t>
            </a:r>
          </a:p>
          <a:p>
            <a:pPr marL="342900" lvl="0" indent="-342900"/>
            <a:r>
              <a:rPr lang="sv-SE" dirty="0">
                <a:solidFill>
                  <a:srgbClr val="C00000"/>
                </a:solidFill>
              </a:rPr>
              <a:t>Kulturtolkar för personal i olika samhällsfunktioner</a:t>
            </a:r>
          </a:p>
          <a:p>
            <a:pPr marL="342900" lvl="0" indent="-342900"/>
            <a:r>
              <a:rPr lang="sv-SE" dirty="0">
                <a:solidFill>
                  <a:srgbClr val="C00000"/>
                </a:solidFill>
              </a:rPr>
              <a:t>Kursledare</a:t>
            </a:r>
          </a:p>
          <a:p>
            <a:pPr marL="342900" lvl="0" indent="-342900"/>
            <a:r>
              <a:rPr lang="sv-SE" dirty="0">
                <a:solidFill>
                  <a:srgbClr val="C00000"/>
                </a:solidFill>
              </a:rPr>
              <a:t>Fungerar som ”personligt ombud”</a:t>
            </a:r>
          </a:p>
          <a:p>
            <a:pPr marL="342900" lvl="0" indent="-342900"/>
            <a:r>
              <a:rPr lang="sv-SE" dirty="0">
                <a:solidFill>
                  <a:srgbClr val="C00000"/>
                </a:solidFill>
              </a:rPr>
              <a:t>Bedriver uppsökande arbete</a:t>
            </a:r>
          </a:p>
          <a:p>
            <a:pPr marL="342900" lvl="0" indent="-342900"/>
            <a:r>
              <a:rPr lang="sv-SE" dirty="0">
                <a:solidFill>
                  <a:srgbClr val="C00000"/>
                </a:solidFill>
              </a:rPr>
              <a:t>Medverkar i hälsofrämjande arbete</a:t>
            </a:r>
          </a:p>
          <a:p>
            <a:endParaRPr lang="sv-SE" dirty="0"/>
          </a:p>
        </p:txBody>
      </p:sp>
      <p:sp>
        <p:nvSpPr>
          <p:cNvPr id="4" name="Platshållare för sidfot 3">
            <a:extLst>
              <a:ext uri="{FF2B5EF4-FFF2-40B4-BE49-F238E27FC236}">
                <a16:creationId xmlns:a16="http://schemas.microsoft.com/office/drawing/2014/main" id="{AA3EBD38-08E7-5642-A7A3-F4E56572C60F}"/>
              </a:ext>
            </a:extLst>
          </p:cNvPr>
          <p:cNvSpPr>
            <a:spLocks noGrp="1"/>
          </p:cNvSpPr>
          <p:nvPr>
            <p:ph type="ftr" sz="quarter" idx="11"/>
          </p:nvPr>
        </p:nvSpPr>
        <p:spPr/>
        <p:txBody>
          <a:bodyPr/>
          <a:lstStyle/>
          <a:p>
            <a:r>
              <a:rPr lang="sv-SE"/>
              <a:t>Vibeke@vibekebing.se</a:t>
            </a:r>
          </a:p>
        </p:txBody>
      </p:sp>
      <p:sp>
        <p:nvSpPr>
          <p:cNvPr id="5" name="Platshållare för bildnummer 4">
            <a:extLst>
              <a:ext uri="{FF2B5EF4-FFF2-40B4-BE49-F238E27FC236}">
                <a16:creationId xmlns:a16="http://schemas.microsoft.com/office/drawing/2014/main" id="{27C59345-06F6-994B-9DB5-26B55853F7A0}"/>
              </a:ext>
            </a:extLst>
          </p:cNvPr>
          <p:cNvSpPr>
            <a:spLocks noGrp="1"/>
          </p:cNvSpPr>
          <p:nvPr>
            <p:ph type="sldNum" sz="quarter" idx="12"/>
          </p:nvPr>
        </p:nvSpPr>
        <p:spPr/>
        <p:txBody>
          <a:bodyPr/>
          <a:lstStyle/>
          <a:p>
            <a:fld id="{4FBA4D89-7F99-EE49-BCEC-015C3FB71E5C}" type="slidenum">
              <a:rPr lang="sv-SE" smtClean="0"/>
              <a:t>29</a:t>
            </a:fld>
            <a:endParaRPr lang="sv-SE"/>
          </a:p>
        </p:txBody>
      </p:sp>
      <p:pic>
        <p:nvPicPr>
          <p:cNvPr id="10" name="Bildobjekt 9">
            <a:extLst>
              <a:ext uri="{FF2B5EF4-FFF2-40B4-BE49-F238E27FC236}">
                <a16:creationId xmlns:a16="http://schemas.microsoft.com/office/drawing/2014/main" id="{608C90CC-10F8-D744-B5EE-772E2216D837}"/>
              </a:ext>
            </a:extLst>
          </p:cNvPr>
          <p:cNvPicPr/>
          <p:nvPr/>
        </p:nvPicPr>
        <p:blipFill>
          <a:blip r:embed="rId2">
            <a:extLst>
              <a:ext uri="{28A0092B-C50C-407E-A947-70E740481C1C}">
                <a14:useLocalDpi xmlns:a14="http://schemas.microsoft.com/office/drawing/2010/main" val="0"/>
              </a:ext>
            </a:extLst>
          </a:blip>
          <a:stretch>
            <a:fillRect/>
          </a:stretch>
        </p:blipFill>
        <p:spPr>
          <a:xfrm>
            <a:off x="9029701" y="411163"/>
            <a:ext cx="1812470" cy="584880"/>
          </a:xfrm>
          <a:prstGeom prst="rect">
            <a:avLst/>
          </a:prstGeom>
        </p:spPr>
      </p:pic>
    </p:spTree>
    <p:extLst>
      <p:ext uri="{BB962C8B-B14F-4D97-AF65-F5344CB8AC3E}">
        <p14:creationId xmlns:p14="http://schemas.microsoft.com/office/powerpoint/2010/main" val="1789952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7" name="Platshållare för innehåll 6">
            <a:extLst>
              <a:ext uri="{FF2B5EF4-FFF2-40B4-BE49-F238E27FC236}">
                <a16:creationId xmlns:a16="http://schemas.microsoft.com/office/drawing/2014/main" id="{40E93247-2EC0-0A43-82D3-ED624D18A610}"/>
              </a:ext>
            </a:extLst>
          </p:cNvPr>
          <p:cNvPicPr>
            <a:picLocks noGrp="1" noChangeAspect="1"/>
          </p:cNvPicPr>
          <p:nvPr>
            <p:ph idx="1"/>
          </p:nvPr>
        </p:nvPicPr>
        <p:blipFill>
          <a:blip r:embed="rId2"/>
          <a:stretch>
            <a:fillRect/>
          </a:stretch>
        </p:blipFill>
        <p:spPr>
          <a:xfrm>
            <a:off x="1279721" y="1675293"/>
            <a:ext cx="9921315" cy="4681057"/>
          </a:xfrm>
        </p:spPr>
      </p:pic>
      <p:sp>
        <p:nvSpPr>
          <p:cNvPr id="4" name="Platshållare för sidfot 3">
            <a:extLst>
              <a:ext uri="{FF2B5EF4-FFF2-40B4-BE49-F238E27FC236}">
                <a16:creationId xmlns:a16="http://schemas.microsoft.com/office/drawing/2014/main" id="{A685F36B-9927-A245-9AF6-C1E8C126C461}"/>
              </a:ext>
            </a:extLst>
          </p:cNvPr>
          <p:cNvSpPr>
            <a:spLocks noGrp="1"/>
          </p:cNvSpPr>
          <p:nvPr>
            <p:ph type="ftr" sz="quarter" idx="11"/>
          </p:nvPr>
        </p:nvSpPr>
        <p:spPr/>
        <p:txBody>
          <a:bodyPr/>
          <a:lstStyle/>
          <a:p>
            <a:r>
              <a:rPr lang="sv-SE"/>
              <a:t>Vibeke@vibekebing.se</a:t>
            </a:r>
          </a:p>
        </p:txBody>
      </p:sp>
      <p:sp>
        <p:nvSpPr>
          <p:cNvPr id="5" name="Platshållare för bildnummer 4">
            <a:extLst>
              <a:ext uri="{FF2B5EF4-FFF2-40B4-BE49-F238E27FC236}">
                <a16:creationId xmlns:a16="http://schemas.microsoft.com/office/drawing/2014/main" id="{7C23F6D6-5C8E-AC4F-BE4E-58B033865857}"/>
              </a:ext>
            </a:extLst>
          </p:cNvPr>
          <p:cNvSpPr>
            <a:spLocks noGrp="1"/>
          </p:cNvSpPr>
          <p:nvPr>
            <p:ph type="sldNum" sz="quarter" idx="12"/>
          </p:nvPr>
        </p:nvSpPr>
        <p:spPr/>
        <p:txBody>
          <a:bodyPr/>
          <a:lstStyle/>
          <a:p>
            <a:fld id="{4FBA4D89-7F99-EE49-BCEC-015C3FB71E5C}" type="slidenum">
              <a:rPr lang="sv-SE" smtClean="0"/>
              <a:t>3</a:t>
            </a:fld>
            <a:endParaRPr lang="sv-SE"/>
          </a:p>
        </p:txBody>
      </p:sp>
      <p:pic>
        <p:nvPicPr>
          <p:cNvPr id="9" name="Bildobjekt 8">
            <a:extLst>
              <a:ext uri="{FF2B5EF4-FFF2-40B4-BE49-F238E27FC236}">
                <a16:creationId xmlns:a16="http://schemas.microsoft.com/office/drawing/2014/main" id="{F19628BA-86F8-6D4A-ACFB-1053D3EB6E29}"/>
              </a:ext>
            </a:extLst>
          </p:cNvPr>
          <p:cNvPicPr/>
          <p:nvPr/>
        </p:nvPicPr>
        <p:blipFill>
          <a:blip r:embed="rId3">
            <a:extLst>
              <a:ext uri="{28A0092B-C50C-407E-A947-70E740481C1C}">
                <a14:useLocalDpi xmlns:a14="http://schemas.microsoft.com/office/drawing/2010/main" val="0"/>
              </a:ext>
            </a:extLst>
          </a:blip>
          <a:stretch>
            <a:fillRect/>
          </a:stretch>
        </p:blipFill>
        <p:spPr>
          <a:xfrm>
            <a:off x="4038600" y="559906"/>
            <a:ext cx="2201779" cy="936000"/>
          </a:xfrm>
          <a:prstGeom prst="rect">
            <a:avLst/>
          </a:prstGeom>
        </p:spPr>
      </p:pic>
    </p:spTree>
    <p:extLst>
      <p:ext uri="{BB962C8B-B14F-4D97-AF65-F5344CB8AC3E}">
        <p14:creationId xmlns:p14="http://schemas.microsoft.com/office/powerpoint/2010/main" val="2424723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6B38DB-3C76-A74C-9E46-BEFE06D775C5}"/>
              </a:ext>
            </a:extLst>
          </p:cNvPr>
          <p:cNvSpPr>
            <a:spLocks noGrp="1"/>
          </p:cNvSpPr>
          <p:nvPr>
            <p:ph type="title"/>
          </p:nvPr>
        </p:nvSpPr>
        <p:spPr/>
        <p:txBody>
          <a:bodyPr/>
          <a:lstStyle/>
          <a:p>
            <a:r>
              <a:rPr lang="sv-SE" dirty="0"/>
              <a:t>En stödjande miljö</a:t>
            </a:r>
          </a:p>
        </p:txBody>
      </p:sp>
      <p:sp>
        <p:nvSpPr>
          <p:cNvPr id="4" name="Platshållare för sidfot 3">
            <a:extLst>
              <a:ext uri="{FF2B5EF4-FFF2-40B4-BE49-F238E27FC236}">
                <a16:creationId xmlns:a16="http://schemas.microsoft.com/office/drawing/2014/main" id="{EA8570BB-D747-B24C-AC2A-A3677F571266}"/>
              </a:ext>
            </a:extLst>
          </p:cNvPr>
          <p:cNvSpPr>
            <a:spLocks noGrp="1"/>
          </p:cNvSpPr>
          <p:nvPr>
            <p:ph type="ftr" sz="quarter" idx="11"/>
          </p:nvPr>
        </p:nvSpPr>
        <p:spPr/>
        <p:txBody>
          <a:bodyPr/>
          <a:lstStyle/>
          <a:p>
            <a:r>
              <a:rPr lang="sv-SE"/>
              <a:t>Vibeke@vibekebing.se</a:t>
            </a:r>
          </a:p>
        </p:txBody>
      </p:sp>
      <p:sp>
        <p:nvSpPr>
          <p:cNvPr id="5" name="Platshållare för bildnummer 4">
            <a:extLst>
              <a:ext uri="{FF2B5EF4-FFF2-40B4-BE49-F238E27FC236}">
                <a16:creationId xmlns:a16="http://schemas.microsoft.com/office/drawing/2014/main" id="{19F083C7-05CE-0E47-A5D5-D9A2AA2F02E7}"/>
              </a:ext>
            </a:extLst>
          </p:cNvPr>
          <p:cNvSpPr>
            <a:spLocks noGrp="1"/>
          </p:cNvSpPr>
          <p:nvPr>
            <p:ph type="sldNum" sz="quarter" idx="12"/>
          </p:nvPr>
        </p:nvSpPr>
        <p:spPr/>
        <p:txBody>
          <a:bodyPr/>
          <a:lstStyle/>
          <a:p>
            <a:fld id="{4FBA4D89-7F99-EE49-BCEC-015C3FB71E5C}" type="slidenum">
              <a:rPr lang="sv-SE" smtClean="0"/>
              <a:t>30</a:t>
            </a:fld>
            <a:endParaRPr lang="sv-SE"/>
          </a:p>
        </p:txBody>
      </p:sp>
      <p:pic>
        <p:nvPicPr>
          <p:cNvPr id="7" name="Bildobjekt 6">
            <a:extLst>
              <a:ext uri="{FF2B5EF4-FFF2-40B4-BE49-F238E27FC236}">
                <a16:creationId xmlns:a16="http://schemas.microsoft.com/office/drawing/2014/main" id="{3916B00B-5923-0E40-A3AA-B155D91FBB4B}"/>
              </a:ext>
            </a:extLst>
          </p:cNvPr>
          <p:cNvPicPr>
            <a:picLocks noChangeAspect="1"/>
          </p:cNvPicPr>
          <p:nvPr/>
        </p:nvPicPr>
        <p:blipFill>
          <a:blip r:embed="rId2"/>
          <a:stretch>
            <a:fillRect/>
          </a:stretch>
        </p:blipFill>
        <p:spPr>
          <a:xfrm>
            <a:off x="9982200" y="4228093"/>
            <a:ext cx="1872000" cy="1872000"/>
          </a:xfrm>
          <a:prstGeom prst="rect">
            <a:avLst/>
          </a:prstGeom>
        </p:spPr>
      </p:pic>
      <p:pic>
        <p:nvPicPr>
          <p:cNvPr id="8" name="Platshållare för innehåll 8">
            <a:extLst>
              <a:ext uri="{FF2B5EF4-FFF2-40B4-BE49-F238E27FC236}">
                <a16:creationId xmlns:a16="http://schemas.microsoft.com/office/drawing/2014/main" id="{C9DFC84B-FF46-B940-A39E-30EA1AE362B3}"/>
              </a:ext>
            </a:extLst>
          </p:cNvPr>
          <p:cNvPicPr>
            <a:picLocks noGrp="1" noChangeAspect="1"/>
          </p:cNvPicPr>
          <p:nvPr>
            <p:ph idx="1"/>
          </p:nvPr>
        </p:nvPicPr>
        <p:blipFill>
          <a:blip r:embed="rId3"/>
          <a:stretch>
            <a:fillRect/>
          </a:stretch>
        </p:blipFill>
        <p:spPr>
          <a:xfrm>
            <a:off x="1310185" y="2006220"/>
            <a:ext cx="7300415" cy="3837616"/>
          </a:xfrm>
        </p:spPr>
      </p:pic>
    </p:spTree>
    <p:extLst>
      <p:ext uri="{BB962C8B-B14F-4D97-AF65-F5344CB8AC3E}">
        <p14:creationId xmlns:p14="http://schemas.microsoft.com/office/powerpoint/2010/main" val="1314521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44000">
              <a:schemeClr val="accent1">
                <a:lumMod val="5000"/>
                <a:lumOff val="95000"/>
              </a:schemeClr>
            </a:gs>
            <a:gs pos="83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 name="Rubrik 14">
            <a:extLst>
              <a:ext uri="{FF2B5EF4-FFF2-40B4-BE49-F238E27FC236}">
                <a16:creationId xmlns:a16="http://schemas.microsoft.com/office/drawing/2014/main" id="{E61724FF-6601-D649-9BB0-8AB6827AD75E}"/>
              </a:ext>
            </a:extLst>
          </p:cNvPr>
          <p:cNvSpPr>
            <a:spLocks noGrp="1"/>
          </p:cNvSpPr>
          <p:nvPr>
            <p:ph type="title"/>
          </p:nvPr>
        </p:nvSpPr>
        <p:spPr/>
        <p:txBody>
          <a:bodyPr/>
          <a:lstStyle/>
          <a:p>
            <a:r>
              <a:rPr lang="sv-SE" dirty="0"/>
              <a:t>	Bidrag till det generella föräldrastödet</a:t>
            </a:r>
          </a:p>
        </p:txBody>
      </p:sp>
      <p:sp>
        <p:nvSpPr>
          <p:cNvPr id="16" name="Platshållare för text 15">
            <a:extLst>
              <a:ext uri="{FF2B5EF4-FFF2-40B4-BE49-F238E27FC236}">
                <a16:creationId xmlns:a16="http://schemas.microsoft.com/office/drawing/2014/main" id="{0DC799BF-F913-4B4C-A691-AD3F6B8800E6}"/>
              </a:ext>
            </a:extLst>
          </p:cNvPr>
          <p:cNvSpPr>
            <a:spLocks noGrp="1"/>
          </p:cNvSpPr>
          <p:nvPr>
            <p:ph type="body" sz="half" idx="1"/>
          </p:nvPr>
        </p:nvSpPr>
        <p:spPr>
          <a:xfrm>
            <a:off x="609600" y="2150973"/>
            <a:ext cx="5384800" cy="4205377"/>
          </a:xfrm>
          <a:ln w="98425">
            <a:solidFill>
              <a:schemeClr val="accent4">
                <a:lumMod val="60000"/>
                <a:lumOff val="40000"/>
              </a:schemeClr>
            </a:solidFill>
          </a:ln>
        </p:spPr>
        <p:txBody>
          <a:bodyPr>
            <a:normAutofit/>
          </a:bodyPr>
          <a:lstStyle/>
          <a:p>
            <a:r>
              <a:rPr lang="sv-SE" dirty="0"/>
              <a:t>Basutbildning för kulturtolkar</a:t>
            </a:r>
          </a:p>
          <a:p>
            <a:endParaRPr lang="sv-SE" dirty="0"/>
          </a:p>
          <a:p>
            <a:r>
              <a:rPr lang="sv-SE" dirty="0"/>
              <a:t>Metodbok att kommunicera med hjälp av </a:t>
            </a:r>
            <a:r>
              <a:rPr lang="sv-SE" dirty="0" err="1"/>
              <a:t>kulturtolk</a:t>
            </a:r>
            <a:endParaRPr lang="sv-SE" dirty="0"/>
          </a:p>
          <a:p>
            <a:endParaRPr lang="sv-SE" dirty="0"/>
          </a:p>
          <a:p>
            <a:r>
              <a:rPr lang="sv-SE" dirty="0"/>
              <a:t>Förälder i nytt land</a:t>
            </a:r>
          </a:p>
          <a:p>
            <a:endParaRPr lang="sv-SE" dirty="0"/>
          </a:p>
          <a:p>
            <a:r>
              <a:rPr lang="sv-SE" dirty="0"/>
              <a:t>Prata med föräldrar</a:t>
            </a:r>
          </a:p>
          <a:p>
            <a:endParaRPr lang="sv-SE" dirty="0"/>
          </a:p>
          <a:p>
            <a:endParaRPr lang="sv-SE" dirty="0"/>
          </a:p>
        </p:txBody>
      </p:sp>
      <p:sp>
        <p:nvSpPr>
          <p:cNvPr id="4" name="Platshållare för sidfot 3">
            <a:extLst>
              <a:ext uri="{FF2B5EF4-FFF2-40B4-BE49-F238E27FC236}">
                <a16:creationId xmlns:a16="http://schemas.microsoft.com/office/drawing/2014/main" id="{3021BB02-C29A-1F4E-8D99-A5AA4B87B532}"/>
              </a:ext>
            </a:extLst>
          </p:cNvPr>
          <p:cNvSpPr>
            <a:spLocks noGrp="1"/>
          </p:cNvSpPr>
          <p:nvPr>
            <p:ph type="ftr" sz="quarter" idx="11"/>
          </p:nvPr>
        </p:nvSpPr>
        <p:spPr/>
        <p:txBody>
          <a:bodyPr/>
          <a:lstStyle/>
          <a:p>
            <a:r>
              <a:rPr lang="sv-SE"/>
              <a:t>Vibeke@vibekebing.se</a:t>
            </a:r>
          </a:p>
        </p:txBody>
      </p:sp>
      <p:sp>
        <p:nvSpPr>
          <p:cNvPr id="5" name="Platshållare för bildnummer 4">
            <a:extLst>
              <a:ext uri="{FF2B5EF4-FFF2-40B4-BE49-F238E27FC236}">
                <a16:creationId xmlns:a16="http://schemas.microsoft.com/office/drawing/2014/main" id="{FDF7A9BB-209C-4746-BAC4-87538EE9183E}"/>
              </a:ext>
            </a:extLst>
          </p:cNvPr>
          <p:cNvSpPr>
            <a:spLocks noGrp="1"/>
          </p:cNvSpPr>
          <p:nvPr>
            <p:ph type="sldNum" sz="quarter" idx="12"/>
          </p:nvPr>
        </p:nvSpPr>
        <p:spPr/>
        <p:txBody>
          <a:bodyPr/>
          <a:lstStyle/>
          <a:p>
            <a:fld id="{4FBA4D89-7F99-EE49-BCEC-015C3FB71E5C}" type="slidenum">
              <a:rPr lang="sv-SE" smtClean="0"/>
              <a:t>31</a:t>
            </a:fld>
            <a:endParaRPr lang="sv-SE"/>
          </a:p>
        </p:txBody>
      </p:sp>
      <p:sp>
        <p:nvSpPr>
          <p:cNvPr id="17" name="Triangel 16">
            <a:extLst>
              <a:ext uri="{FF2B5EF4-FFF2-40B4-BE49-F238E27FC236}">
                <a16:creationId xmlns:a16="http://schemas.microsoft.com/office/drawing/2014/main" id="{C92132BB-21FB-754A-A460-CC5A9E3AE493}"/>
              </a:ext>
            </a:extLst>
          </p:cNvPr>
          <p:cNvSpPr/>
          <p:nvPr/>
        </p:nvSpPr>
        <p:spPr>
          <a:xfrm>
            <a:off x="325887" y="1210035"/>
            <a:ext cx="5952226" cy="896399"/>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1" name="Picture 3" descr="fc 0010">
            <a:extLst>
              <a:ext uri="{FF2B5EF4-FFF2-40B4-BE49-F238E27FC236}">
                <a16:creationId xmlns:a16="http://schemas.microsoft.com/office/drawing/2014/main" id="{E76200B6-88B6-7546-BBB8-3B6AC3A2EA9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720" t="14697" r="35243" b="15366"/>
          <a:stretch>
            <a:fillRect/>
          </a:stretch>
        </p:blipFill>
        <p:spPr>
          <a:xfrm>
            <a:off x="7531498" y="2370677"/>
            <a:ext cx="2633875" cy="3765968"/>
          </a:xfrm>
          <a:prstGeom prst="rect">
            <a:avLst/>
          </a:prstGeom>
          <a:ln>
            <a:noFill/>
          </a:ln>
          <a:effectLst>
            <a:glow rad="127000">
              <a:schemeClr val="accent4">
                <a:lumMod val="40000"/>
                <a:lumOff val="60000"/>
              </a:schemeClr>
            </a:glow>
            <a:softEdge rad="127000"/>
          </a:effectLst>
        </p:spPr>
      </p:pic>
    </p:spTree>
    <p:extLst>
      <p:ext uri="{BB962C8B-B14F-4D97-AF65-F5344CB8AC3E}">
        <p14:creationId xmlns:p14="http://schemas.microsoft.com/office/powerpoint/2010/main" val="2172366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E288FD7-A455-FD4F-A220-28F943FDC251}"/>
              </a:ext>
            </a:extLst>
          </p:cNvPr>
          <p:cNvSpPr>
            <a:spLocks noGrp="1"/>
          </p:cNvSpPr>
          <p:nvPr>
            <p:ph type="title"/>
          </p:nvPr>
        </p:nvSpPr>
        <p:spPr/>
        <p:txBody>
          <a:bodyPr>
            <a:normAutofit/>
          </a:bodyPr>
          <a:lstStyle/>
          <a:p>
            <a:pPr algn="ctr"/>
            <a:r>
              <a:rPr lang="sv-SE" sz="3600" b="1" dirty="0">
                <a:solidFill>
                  <a:srgbClr val="002060"/>
                </a:solidFill>
              </a:rPr>
              <a:t>Basutbildning för kulturtolkar</a:t>
            </a:r>
            <a:br>
              <a:rPr lang="sv-SE" b="1" dirty="0">
                <a:solidFill>
                  <a:srgbClr val="002060"/>
                </a:solidFill>
              </a:rPr>
            </a:br>
            <a:r>
              <a:rPr lang="sv-SE" sz="2700" b="1" dirty="0">
                <a:solidFill>
                  <a:srgbClr val="002060"/>
                </a:solidFill>
              </a:rPr>
              <a:t>att främja kommunikation mellan nyanlända och myndighetspersoner</a:t>
            </a:r>
          </a:p>
        </p:txBody>
      </p:sp>
      <p:sp>
        <p:nvSpPr>
          <p:cNvPr id="2" name="Platshållare för sidfot 1">
            <a:extLst>
              <a:ext uri="{FF2B5EF4-FFF2-40B4-BE49-F238E27FC236}">
                <a16:creationId xmlns:a16="http://schemas.microsoft.com/office/drawing/2014/main" id="{9483D0D6-10E1-894F-AA27-1F0E3EB80289}"/>
              </a:ext>
            </a:extLst>
          </p:cNvPr>
          <p:cNvSpPr>
            <a:spLocks noGrp="1"/>
          </p:cNvSpPr>
          <p:nvPr>
            <p:ph type="ftr" sz="quarter" idx="11"/>
          </p:nvPr>
        </p:nvSpPr>
        <p:spPr/>
        <p:txBody>
          <a:bodyPr/>
          <a:lstStyle/>
          <a:p>
            <a:r>
              <a:rPr lang="sv-SE"/>
              <a:t>Vibeke@vibekebing.se</a:t>
            </a:r>
          </a:p>
        </p:txBody>
      </p:sp>
      <p:sp>
        <p:nvSpPr>
          <p:cNvPr id="3" name="Platshållare för bildnummer 2">
            <a:extLst>
              <a:ext uri="{FF2B5EF4-FFF2-40B4-BE49-F238E27FC236}">
                <a16:creationId xmlns:a16="http://schemas.microsoft.com/office/drawing/2014/main" id="{9C83E226-8533-7542-A24D-B7991300BED9}"/>
              </a:ext>
            </a:extLst>
          </p:cNvPr>
          <p:cNvSpPr>
            <a:spLocks noGrp="1"/>
          </p:cNvSpPr>
          <p:nvPr>
            <p:ph type="sldNum" sz="quarter" idx="12"/>
          </p:nvPr>
        </p:nvSpPr>
        <p:spPr/>
        <p:txBody>
          <a:bodyPr/>
          <a:lstStyle/>
          <a:p>
            <a:fld id="{4FBA4D89-7F99-EE49-BCEC-015C3FB71E5C}" type="slidenum">
              <a:rPr lang="sv-SE" smtClean="0"/>
              <a:t>32</a:t>
            </a:fld>
            <a:endParaRPr lang="sv-SE" dirty="0"/>
          </a:p>
        </p:txBody>
      </p:sp>
      <p:pic>
        <p:nvPicPr>
          <p:cNvPr id="7" name="Platshållare för innehåll 6">
            <a:extLst>
              <a:ext uri="{FF2B5EF4-FFF2-40B4-BE49-F238E27FC236}">
                <a16:creationId xmlns:a16="http://schemas.microsoft.com/office/drawing/2014/main" id="{8C6BF7B0-D05F-CA45-93B6-0267D64F5260}"/>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3758" b="-4538"/>
          <a:stretch/>
        </p:blipFill>
        <p:spPr bwMode="auto">
          <a:xfrm>
            <a:off x="2810933" y="1825624"/>
            <a:ext cx="6146799" cy="45307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7319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52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DA42D7-DE1A-4A41-8768-8FCE774C50CC}"/>
              </a:ext>
            </a:extLst>
          </p:cNvPr>
          <p:cNvSpPr>
            <a:spLocks noGrp="1"/>
          </p:cNvSpPr>
          <p:nvPr>
            <p:ph type="title"/>
          </p:nvPr>
        </p:nvSpPr>
        <p:spPr/>
        <p:txBody>
          <a:bodyPr/>
          <a:lstStyle/>
          <a:p>
            <a:pPr algn="ctr"/>
            <a:r>
              <a:rPr lang="sv-SE" b="1" dirty="0">
                <a:solidFill>
                  <a:schemeClr val="accent6">
                    <a:lumMod val="50000"/>
                  </a:schemeClr>
                </a:solidFill>
              </a:rPr>
              <a:t>Att kommunicera med hjälp av kulturtolkar</a:t>
            </a:r>
          </a:p>
        </p:txBody>
      </p:sp>
      <p:sp>
        <p:nvSpPr>
          <p:cNvPr id="9" name="Platshållare för text 8">
            <a:extLst>
              <a:ext uri="{FF2B5EF4-FFF2-40B4-BE49-F238E27FC236}">
                <a16:creationId xmlns:a16="http://schemas.microsoft.com/office/drawing/2014/main" id="{12684F82-6EF5-EF43-95FB-A29F83F8980C}"/>
              </a:ext>
            </a:extLst>
          </p:cNvPr>
          <p:cNvSpPr>
            <a:spLocks noGrp="1"/>
          </p:cNvSpPr>
          <p:nvPr>
            <p:ph type="body" idx="1"/>
          </p:nvPr>
        </p:nvSpPr>
        <p:spPr>
          <a:xfrm>
            <a:off x="839788" y="1681162"/>
            <a:ext cx="5157787" cy="4121122"/>
          </a:xfrm>
        </p:spPr>
        <p:txBody>
          <a:bodyPr>
            <a:normAutofit fontScale="92500" lnSpcReduction="10000"/>
          </a:bodyPr>
          <a:lstStyle/>
          <a:p>
            <a:pPr algn="ctr"/>
            <a:r>
              <a:rPr lang="sv-SE" sz="4400" dirty="0">
                <a:latin typeface="Calibri" panose="020F0502020204030204" pitchFamily="34" charset="0"/>
                <a:ea typeface="Calibri" panose="020F0502020204030204" pitchFamily="34" charset="0"/>
              </a:rPr>
              <a:t>Metodbok</a:t>
            </a:r>
          </a:p>
          <a:p>
            <a:r>
              <a:rPr lang="sv-SE" sz="4400" b="0" dirty="0">
                <a:latin typeface="Calibri" panose="020F0502020204030204" pitchFamily="34" charset="0"/>
                <a:ea typeface="Calibri" panose="020F0502020204030204" pitchFamily="34" charset="0"/>
              </a:rPr>
              <a:t>Hur man som myndighetsperson kan öka tilliten och förbättra kommunikationen med hjälp  av </a:t>
            </a:r>
            <a:r>
              <a:rPr lang="sv-SE" sz="4400" b="0" dirty="0" err="1">
                <a:latin typeface="Calibri" panose="020F0502020204030204" pitchFamily="34" charset="0"/>
                <a:ea typeface="Calibri" panose="020F0502020204030204" pitchFamily="34" charset="0"/>
              </a:rPr>
              <a:t>kulturtolk</a:t>
            </a:r>
            <a:endParaRPr lang="sv-SE" sz="4400" b="0" dirty="0"/>
          </a:p>
          <a:p>
            <a:endParaRPr lang="sv-SE" dirty="0"/>
          </a:p>
        </p:txBody>
      </p:sp>
      <p:pic>
        <p:nvPicPr>
          <p:cNvPr id="6" name="Platshållare för innehåll 5">
            <a:extLst>
              <a:ext uri="{FF2B5EF4-FFF2-40B4-BE49-F238E27FC236}">
                <a16:creationId xmlns:a16="http://schemas.microsoft.com/office/drawing/2014/main" id="{85907EE3-15AB-3449-B26C-97B2F52BDB2D}"/>
              </a:ext>
            </a:extLst>
          </p:cNvPr>
          <p:cNvPicPr>
            <a:picLocks noGrp="1" noChangeAspect="1"/>
          </p:cNvPicPr>
          <p:nvPr>
            <p:ph sz="half" idx="2"/>
          </p:nvPr>
        </p:nvPicPr>
        <p:blipFill>
          <a:blip r:embed="rId2"/>
          <a:stretch>
            <a:fillRect/>
          </a:stretch>
        </p:blipFill>
        <p:spPr>
          <a:xfrm>
            <a:off x="7578557" y="1510811"/>
            <a:ext cx="3749842" cy="4643355"/>
          </a:xfrm>
          <a:prstGeom prst="rect">
            <a:avLst/>
          </a:prstGeom>
          <a:ln w="73025">
            <a:solidFill>
              <a:schemeClr val="accent6">
                <a:lumMod val="50000"/>
              </a:schemeClr>
            </a:solidFill>
          </a:ln>
        </p:spPr>
      </p:pic>
      <p:sp>
        <p:nvSpPr>
          <p:cNvPr id="10" name="Platshållare för text 9">
            <a:extLst>
              <a:ext uri="{FF2B5EF4-FFF2-40B4-BE49-F238E27FC236}">
                <a16:creationId xmlns:a16="http://schemas.microsoft.com/office/drawing/2014/main" id="{EE07BA03-0796-E142-89FE-0ECCD40D928C}"/>
              </a:ext>
            </a:extLst>
          </p:cNvPr>
          <p:cNvSpPr>
            <a:spLocks noGrp="1"/>
          </p:cNvSpPr>
          <p:nvPr>
            <p:ph type="body" sz="quarter" idx="3"/>
          </p:nvPr>
        </p:nvSpPr>
        <p:spPr>
          <a:xfrm>
            <a:off x="6170612" y="1330035"/>
            <a:ext cx="5183188" cy="742715"/>
          </a:xfrm>
        </p:spPr>
        <p:txBody>
          <a:bodyPr>
            <a:normAutofit fontScale="92500" lnSpcReduction="10000"/>
          </a:bodyPr>
          <a:lstStyle/>
          <a:p>
            <a:r>
              <a:rPr lang="sv-SE" dirty="0"/>
              <a:t>	</a:t>
            </a:r>
          </a:p>
        </p:txBody>
      </p:sp>
      <p:sp>
        <p:nvSpPr>
          <p:cNvPr id="4" name="Platshållare för sidfot 3">
            <a:extLst>
              <a:ext uri="{FF2B5EF4-FFF2-40B4-BE49-F238E27FC236}">
                <a16:creationId xmlns:a16="http://schemas.microsoft.com/office/drawing/2014/main" id="{C379AE39-93FD-A24A-9F9D-A2CD9E91D858}"/>
              </a:ext>
            </a:extLst>
          </p:cNvPr>
          <p:cNvSpPr>
            <a:spLocks noGrp="1"/>
          </p:cNvSpPr>
          <p:nvPr>
            <p:ph type="ftr" sz="quarter" idx="11"/>
          </p:nvPr>
        </p:nvSpPr>
        <p:spPr/>
        <p:txBody>
          <a:bodyPr/>
          <a:lstStyle/>
          <a:p>
            <a:r>
              <a:rPr lang="en-GB"/>
              <a:t>Vibeke@vibekebing.se</a:t>
            </a:r>
          </a:p>
        </p:txBody>
      </p:sp>
      <p:sp>
        <p:nvSpPr>
          <p:cNvPr id="5" name="Platshållare för bildnummer 4">
            <a:extLst>
              <a:ext uri="{FF2B5EF4-FFF2-40B4-BE49-F238E27FC236}">
                <a16:creationId xmlns:a16="http://schemas.microsoft.com/office/drawing/2014/main" id="{8AE14AF6-D61F-1444-9661-FCEDD4EADDF9}"/>
              </a:ext>
            </a:extLst>
          </p:cNvPr>
          <p:cNvSpPr>
            <a:spLocks noGrp="1"/>
          </p:cNvSpPr>
          <p:nvPr>
            <p:ph type="sldNum" sz="quarter" idx="12"/>
          </p:nvPr>
        </p:nvSpPr>
        <p:spPr/>
        <p:txBody>
          <a:bodyPr/>
          <a:lstStyle/>
          <a:p>
            <a:fld id="{8CBF6874-D0CA-714A-B440-3A397E7E11F4}" type="slidenum">
              <a:rPr lang="en-GB" smtClean="0"/>
              <a:t>33</a:t>
            </a:fld>
            <a:endParaRPr lang="en-GB"/>
          </a:p>
        </p:txBody>
      </p:sp>
    </p:spTree>
    <p:extLst>
      <p:ext uri="{BB962C8B-B14F-4D97-AF65-F5344CB8AC3E}">
        <p14:creationId xmlns:p14="http://schemas.microsoft.com/office/powerpoint/2010/main" val="2786569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DD176598-5FCC-468C-8C2F-77D33BF38784}"/>
              </a:ext>
            </a:extLst>
          </p:cNvPr>
          <p:cNvSpPr>
            <a:spLocks noGrp="1"/>
          </p:cNvSpPr>
          <p:nvPr>
            <p:ph sz="half" idx="2"/>
          </p:nvPr>
        </p:nvSpPr>
        <p:spPr>
          <a:xfrm>
            <a:off x="836680" y="2055813"/>
            <a:ext cx="6002110" cy="4078288"/>
          </a:xfrm>
        </p:spPr>
        <p:txBody>
          <a:bodyPr vert="horz" lIns="91440" tIns="45720" rIns="91440" bIns="45720" rtlCol="0">
            <a:normAutofit/>
          </a:bodyPr>
          <a:lstStyle/>
          <a:p>
            <a:pPr marL="0" indent="0">
              <a:buNone/>
            </a:pPr>
            <a:endParaRPr lang="en-US" sz="3200" dirty="0"/>
          </a:p>
          <a:p>
            <a:r>
              <a:rPr lang="en-US" sz="3200" dirty="0">
                <a:solidFill>
                  <a:schemeClr val="accent6">
                    <a:lumMod val="50000"/>
                  </a:schemeClr>
                </a:solidFill>
              </a:rPr>
              <a:t>10 </a:t>
            </a:r>
            <a:r>
              <a:rPr lang="en-US" sz="3200" dirty="0" err="1">
                <a:solidFill>
                  <a:schemeClr val="accent6">
                    <a:lumMod val="50000"/>
                  </a:schemeClr>
                </a:solidFill>
              </a:rPr>
              <a:t>kulturtolkar</a:t>
            </a:r>
            <a:r>
              <a:rPr lang="en-US" sz="3200" dirty="0">
                <a:solidFill>
                  <a:schemeClr val="accent6">
                    <a:lumMod val="50000"/>
                  </a:schemeClr>
                </a:solidFill>
              </a:rPr>
              <a:t> </a:t>
            </a:r>
            <a:r>
              <a:rPr lang="en-US" sz="3200" dirty="0" err="1">
                <a:solidFill>
                  <a:schemeClr val="accent6">
                    <a:lumMod val="50000"/>
                  </a:schemeClr>
                </a:solidFill>
              </a:rPr>
              <a:t>har</a:t>
            </a:r>
            <a:r>
              <a:rPr lang="en-US" sz="3200" dirty="0">
                <a:solidFill>
                  <a:schemeClr val="accent6">
                    <a:lumMod val="50000"/>
                  </a:schemeClr>
                </a:solidFill>
              </a:rPr>
              <a:t> </a:t>
            </a:r>
            <a:r>
              <a:rPr lang="en-US" sz="3200" dirty="0" err="1">
                <a:solidFill>
                  <a:schemeClr val="accent6">
                    <a:lumMod val="50000"/>
                  </a:schemeClr>
                </a:solidFill>
              </a:rPr>
              <a:t>utbildat</a:t>
            </a:r>
            <a:r>
              <a:rPr lang="en-US" sz="3200" dirty="0">
                <a:solidFill>
                  <a:schemeClr val="accent6">
                    <a:lumMod val="50000"/>
                  </a:schemeClr>
                </a:solidFill>
              </a:rPr>
              <a:t> sig till </a:t>
            </a:r>
            <a:r>
              <a:rPr lang="en-US" sz="3200" dirty="0" err="1">
                <a:solidFill>
                  <a:schemeClr val="accent6">
                    <a:lumMod val="50000"/>
                  </a:schemeClr>
                </a:solidFill>
              </a:rPr>
              <a:t>kursledare</a:t>
            </a:r>
            <a:r>
              <a:rPr lang="en-US" sz="3200" dirty="0">
                <a:solidFill>
                  <a:schemeClr val="accent6">
                    <a:lumMod val="50000"/>
                  </a:schemeClr>
                </a:solidFill>
              </a:rPr>
              <a:t> </a:t>
            </a:r>
          </a:p>
          <a:p>
            <a:endParaRPr lang="en-US" sz="3200" dirty="0">
              <a:solidFill>
                <a:schemeClr val="accent6">
                  <a:lumMod val="50000"/>
                </a:schemeClr>
              </a:solidFill>
            </a:endParaRPr>
          </a:p>
          <a:p>
            <a:r>
              <a:rPr lang="en-US" sz="3200" dirty="0">
                <a:solidFill>
                  <a:schemeClr val="accent6">
                    <a:lumMod val="50000"/>
                  </a:schemeClr>
                </a:solidFill>
              </a:rPr>
              <a:t>186 </a:t>
            </a:r>
            <a:r>
              <a:rPr lang="en-US" sz="3200" dirty="0" err="1">
                <a:solidFill>
                  <a:schemeClr val="accent6">
                    <a:lumMod val="50000"/>
                  </a:schemeClr>
                </a:solidFill>
              </a:rPr>
              <a:t>föräldrar</a:t>
            </a:r>
            <a:r>
              <a:rPr lang="en-US" sz="3200" dirty="0">
                <a:solidFill>
                  <a:schemeClr val="accent6">
                    <a:lumMod val="50000"/>
                  </a:schemeClr>
                </a:solidFill>
              </a:rPr>
              <a:t> </a:t>
            </a:r>
            <a:r>
              <a:rPr lang="en-US" sz="3200" dirty="0" err="1">
                <a:solidFill>
                  <a:schemeClr val="accent6">
                    <a:lumMod val="50000"/>
                  </a:schemeClr>
                </a:solidFill>
              </a:rPr>
              <a:t>har</a:t>
            </a:r>
            <a:r>
              <a:rPr lang="en-US" sz="3200" dirty="0">
                <a:solidFill>
                  <a:schemeClr val="accent6">
                    <a:lumMod val="50000"/>
                  </a:schemeClr>
                </a:solidFill>
              </a:rPr>
              <a:t> </a:t>
            </a:r>
            <a:r>
              <a:rPr lang="en-US" sz="3200" dirty="0" err="1">
                <a:solidFill>
                  <a:schemeClr val="accent6">
                    <a:lumMod val="50000"/>
                  </a:schemeClr>
                </a:solidFill>
              </a:rPr>
              <a:t>genomgått</a:t>
            </a:r>
            <a:r>
              <a:rPr lang="en-US" sz="3200" dirty="0">
                <a:solidFill>
                  <a:schemeClr val="accent6">
                    <a:lumMod val="50000"/>
                  </a:schemeClr>
                </a:solidFill>
              </a:rPr>
              <a:t> </a:t>
            </a:r>
            <a:r>
              <a:rPr lang="en-US" sz="3200" dirty="0" err="1">
                <a:solidFill>
                  <a:schemeClr val="accent6">
                    <a:lumMod val="50000"/>
                  </a:schemeClr>
                </a:solidFill>
              </a:rPr>
              <a:t>utbildningen</a:t>
            </a:r>
            <a:endParaRPr lang="en-US" sz="3200" dirty="0">
              <a:solidFill>
                <a:schemeClr val="accent6">
                  <a:lumMod val="50000"/>
                </a:schemeClr>
              </a:solidFill>
            </a:endParaRPr>
          </a:p>
          <a:p>
            <a:endParaRPr lang="en-US" sz="3200" dirty="0"/>
          </a:p>
          <a:p>
            <a:endParaRPr lang="en-US" sz="3200" dirty="0"/>
          </a:p>
        </p:txBody>
      </p:sp>
      <p:sp>
        <p:nvSpPr>
          <p:cNvPr id="6" name="Rubrik 4">
            <a:extLst>
              <a:ext uri="{FF2B5EF4-FFF2-40B4-BE49-F238E27FC236}">
                <a16:creationId xmlns:a16="http://schemas.microsoft.com/office/drawing/2014/main" id="{5CC0C5ED-B94E-4B46-A706-A27C790B0D8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err="1">
                <a:solidFill>
                  <a:schemeClr val="accent6">
                    <a:lumMod val="50000"/>
                  </a:schemeClr>
                </a:solidFill>
                <a:latin typeface="+mn-lt"/>
              </a:rPr>
              <a:t>Förälder</a:t>
            </a:r>
            <a:r>
              <a:rPr lang="en-GB" b="1" dirty="0">
                <a:solidFill>
                  <a:schemeClr val="accent6">
                    <a:lumMod val="50000"/>
                  </a:schemeClr>
                </a:solidFill>
                <a:latin typeface="+mn-lt"/>
              </a:rPr>
              <a:t> </a:t>
            </a:r>
            <a:r>
              <a:rPr lang="en-GB" b="1" dirty="0" err="1">
                <a:solidFill>
                  <a:schemeClr val="accent6">
                    <a:lumMod val="50000"/>
                  </a:schemeClr>
                </a:solidFill>
                <a:latin typeface="+mn-lt"/>
              </a:rPr>
              <a:t>i</a:t>
            </a:r>
            <a:r>
              <a:rPr lang="en-GB" b="1" dirty="0">
                <a:solidFill>
                  <a:schemeClr val="accent6">
                    <a:lumMod val="50000"/>
                  </a:schemeClr>
                </a:solidFill>
                <a:latin typeface="+mn-lt"/>
              </a:rPr>
              <a:t> </a:t>
            </a:r>
            <a:r>
              <a:rPr lang="en-GB" b="1" dirty="0" err="1">
                <a:solidFill>
                  <a:schemeClr val="accent6">
                    <a:lumMod val="50000"/>
                  </a:schemeClr>
                </a:solidFill>
                <a:latin typeface="+mn-lt"/>
              </a:rPr>
              <a:t>nytt</a:t>
            </a:r>
            <a:r>
              <a:rPr lang="en-GB" b="1" dirty="0">
                <a:solidFill>
                  <a:schemeClr val="accent6">
                    <a:lumMod val="50000"/>
                  </a:schemeClr>
                </a:solidFill>
                <a:latin typeface="+mn-lt"/>
              </a:rPr>
              <a:t> land</a:t>
            </a:r>
          </a:p>
          <a:p>
            <a:r>
              <a:rPr lang="en-GB" sz="2800" i="1" dirty="0">
                <a:solidFill>
                  <a:schemeClr val="accent6">
                    <a:lumMod val="50000"/>
                  </a:schemeClr>
                </a:solidFill>
                <a:latin typeface="+mn-lt"/>
              </a:rPr>
              <a:t>(</a:t>
            </a:r>
            <a:r>
              <a:rPr lang="en-GB" sz="2800" i="1" dirty="0" err="1">
                <a:solidFill>
                  <a:schemeClr val="accent6">
                    <a:lumMod val="50000"/>
                  </a:schemeClr>
                </a:solidFill>
                <a:latin typeface="+mn-lt"/>
              </a:rPr>
              <a:t>Göteborgs</a:t>
            </a:r>
            <a:r>
              <a:rPr lang="en-GB" sz="2800" i="1" dirty="0">
                <a:solidFill>
                  <a:schemeClr val="accent6">
                    <a:lumMod val="50000"/>
                  </a:schemeClr>
                </a:solidFill>
                <a:latin typeface="+mn-lt"/>
              </a:rPr>
              <a:t> </a:t>
            </a:r>
            <a:r>
              <a:rPr lang="en-GB" sz="2800" i="1" dirty="0" err="1">
                <a:solidFill>
                  <a:schemeClr val="accent6">
                    <a:lumMod val="50000"/>
                  </a:schemeClr>
                </a:solidFill>
                <a:latin typeface="+mn-lt"/>
              </a:rPr>
              <a:t>stads</a:t>
            </a:r>
            <a:r>
              <a:rPr lang="en-GB" sz="2800" i="1" dirty="0">
                <a:solidFill>
                  <a:schemeClr val="accent6">
                    <a:lumMod val="50000"/>
                  </a:schemeClr>
                </a:solidFill>
                <a:latin typeface="+mn-lt"/>
              </a:rPr>
              <a:t> </a:t>
            </a:r>
            <a:r>
              <a:rPr lang="en-GB" sz="2800" i="1" dirty="0" err="1">
                <a:solidFill>
                  <a:schemeClr val="accent6">
                    <a:lumMod val="50000"/>
                  </a:schemeClr>
                </a:solidFill>
                <a:latin typeface="+mn-lt"/>
              </a:rPr>
              <a:t>Integrationscentrum</a:t>
            </a:r>
            <a:r>
              <a:rPr lang="en-GB" sz="2800" b="1" i="1" dirty="0">
                <a:solidFill>
                  <a:schemeClr val="accent6">
                    <a:lumMod val="50000"/>
                  </a:schemeClr>
                </a:solidFill>
                <a:latin typeface="+mn-lt"/>
              </a:rPr>
              <a:t>)</a:t>
            </a:r>
            <a:endParaRPr lang="en-GB" b="1" dirty="0">
              <a:solidFill>
                <a:schemeClr val="accent6">
                  <a:lumMod val="50000"/>
                </a:schemeClr>
              </a:solidFill>
              <a:latin typeface="+mn-lt"/>
            </a:endParaRPr>
          </a:p>
        </p:txBody>
      </p:sp>
      <p:pic>
        <p:nvPicPr>
          <p:cNvPr id="3" name="Bildobjekt 2">
            <a:extLst>
              <a:ext uri="{FF2B5EF4-FFF2-40B4-BE49-F238E27FC236}">
                <a16:creationId xmlns:a16="http://schemas.microsoft.com/office/drawing/2014/main" id="{B90FD8E5-95B0-084C-87FB-AB62FEF32782}"/>
              </a:ext>
            </a:extLst>
          </p:cNvPr>
          <p:cNvPicPr>
            <a:picLocks noChangeAspect="1"/>
          </p:cNvPicPr>
          <p:nvPr/>
        </p:nvPicPr>
        <p:blipFill>
          <a:blip r:embed="rId2"/>
          <a:stretch>
            <a:fillRect/>
          </a:stretch>
        </p:blipFill>
        <p:spPr>
          <a:xfrm>
            <a:off x="6677891" y="381000"/>
            <a:ext cx="5292435" cy="6096000"/>
          </a:xfrm>
          <a:prstGeom prst="rect">
            <a:avLst/>
          </a:prstGeom>
        </p:spPr>
      </p:pic>
    </p:spTree>
    <p:extLst>
      <p:ext uri="{BB962C8B-B14F-4D97-AF65-F5344CB8AC3E}">
        <p14:creationId xmlns:p14="http://schemas.microsoft.com/office/powerpoint/2010/main" val="3204429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D67B74EF-9010-4D4D-B68E-7B7736B28061}"/>
              </a:ext>
            </a:extLst>
          </p:cNvPr>
          <p:cNvSpPr>
            <a:spLocks noGrp="1"/>
          </p:cNvSpPr>
          <p:nvPr>
            <p:ph type="title"/>
          </p:nvPr>
        </p:nvSpPr>
        <p:spPr/>
        <p:txBody>
          <a:bodyPr>
            <a:normAutofit/>
          </a:bodyPr>
          <a:lstStyle/>
          <a:p>
            <a:r>
              <a:rPr lang="sv-SE" sz="3200" b="1" dirty="0">
                <a:solidFill>
                  <a:schemeClr val="accent6">
                    <a:lumMod val="50000"/>
                  </a:schemeClr>
                </a:solidFill>
              </a:rPr>
              <a:t>Prata med föräldrar – handbok för tillitsstärkande dialog med utrikesfödda föräldrar</a:t>
            </a:r>
          </a:p>
        </p:txBody>
      </p:sp>
      <p:sp>
        <p:nvSpPr>
          <p:cNvPr id="7" name="Platshållare för innehåll 6">
            <a:extLst>
              <a:ext uri="{FF2B5EF4-FFF2-40B4-BE49-F238E27FC236}">
                <a16:creationId xmlns:a16="http://schemas.microsoft.com/office/drawing/2014/main" id="{2F653A6D-97F2-E74F-81BB-06B11C4FD955}"/>
              </a:ext>
            </a:extLst>
          </p:cNvPr>
          <p:cNvSpPr>
            <a:spLocks noGrp="1"/>
          </p:cNvSpPr>
          <p:nvPr>
            <p:ph sz="half" idx="2"/>
          </p:nvPr>
        </p:nvSpPr>
        <p:spPr>
          <a:xfrm>
            <a:off x="4375429" y="1628727"/>
            <a:ext cx="7206971" cy="4497437"/>
          </a:xfrm>
        </p:spPr>
        <p:txBody>
          <a:bodyPr>
            <a:normAutofit/>
          </a:bodyPr>
          <a:lstStyle/>
          <a:p>
            <a:pPr marL="0" indent="0">
              <a:buNone/>
            </a:pPr>
            <a:endParaRPr lang="sv-SE" dirty="0">
              <a:solidFill>
                <a:schemeClr val="accent6">
                  <a:lumMod val="50000"/>
                </a:schemeClr>
              </a:solidFill>
            </a:endParaRPr>
          </a:p>
          <a:p>
            <a:pPr marL="0" indent="0">
              <a:buNone/>
            </a:pPr>
            <a:r>
              <a:rPr lang="sv-SE" dirty="0">
                <a:solidFill>
                  <a:schemeClr val="accent6">
                    <a:lumMod val="50000"/>
                  </a:schemeClr>
                </a:solidFill>
              </a:rPr>
              <a:t>Framtaget av FN-projektet </a:t>
            </a:r>
            <a:r>
              <a:rPr lang="sv-SE" dirty="0" err="1">
                <a:solidFill>
                  <a:schemeClr val="accent6">
                    <a:lumMod val="50000"/>
                  </a:schemeClr>
                </a:solidFill>
              </a:rPr>
              <a:t>Equalcity</a:t>
            </a:r>
            <a:r>
              <a:rPr lang="sv-SE" dirty="0">
                <a:solidFill>
                  <a:schemeClr val="accent6">
                    <a:lumMod val="50000"/>
                  </a:schemeClr>
                </a:solidFill>
              </a:rPr>
              <a:t> 2022</a:t>
            </a:r>
          </a:p>
          <a:p>
            <a:pPr marL="0" indent="0">
              <a:buNone/>
            </a:pPr>
            <a:r>
              <a:rPr lang="sv-SE" dirty="0" err="1">
                <a:solidFill>
                  <a:schemeClr val="accent6">
                    <a:lumMod val="50000"/>
                  </a:schemeClr>
                </a:solidFill>
              </a:rPr>
              <a:t>Goteborg.se</a:t>
            </a:r>
            <a:r>
              <a:rPr lang="sv-SE" dirty="0">
                <a:solidFill>
                  <a:schemeClr val="accent6">
                    <a:lumMod val="50000"/>
                  </a:schemeClr>
                </a:solidFill>
              </a:rPr>
              <a:t>/</a:t>
            </a:r>
            <a:r>
              <a:rPr lang="sv-SE" dirty="0" err="1">
                <a:solidFill>
                  <a:schemeClr val="accent6">
                    <a:lumMod val="50000"/>
                  </a:schemeClr>
                </a:solidFill>
              </a:rPr>
              <a:t>pratamedforaldrar</a:t>
            </a:r>
            <a:endParaRPr lang="sv-SE" dirty="0">
              <a:solidFill>
                <a:schemeClr val="accent6">
                  <a:lumMod val="50000"/>
                </a:schemeClr>
              </a:solidFill>
            </a:endParaRPr>
          </a:p>
          <a:p>
            <a:pPr marL="0" indent="0">
              <a:buNone/>
            </a:pPr>
            <a:endParaRPr lang="sv-SE" dirty="0">
              <a:solidFill>
                <a:schemeClr val="accent6">
                  <a:lumMod val="50000"/>
                </a:schemeClr>
              </a:solidFill>
            </a:endParaRPr>
          </a:p>
          <a:p>
            <a:pPr marL="0" indent="0">
              <a:buNone/>
            </a:pPr>
            <a:r>
              <a:rPr lang="sv-SE" dirty="0">
                <a:solidFill>
                  <a:schemeClr val="accent6">
                    <a:lumMod val="50000"/>
                  </a:schemeClr>
                </a:solidFill>
              </a:rPr>
              <a:t>Kulturtolkar medverkat och 4 är utbildade kursledare</a:t>
            </a:r>
          </a:p>
          <a:p>
            <a:pPr marL="0" indent="0">
              <a:buNone/>
            </a:pPr>
            <a:endParaRPr lang="sv-SE" dirty="0"/>
          </a:p>
        </p:txBody>
      </p:sp>
      <p:sp>
        <p:nvSpPr>
          <p:cNvPr id="3" name="Platshållare för sidfot 2">
            <a:extLst>
              <a:ext uri="{FF2B5EF4-FFF2-40B4-BE49-F238E27FC236}">
                <a16:creationId xmlns:a16="http://schemas.microsoft.com/office/drawing/2014/main" id="{EF424F4F-4703-484F-A2CA-E265961761C3}"/>
              </a:ext>
            </a:extLst>
          </p:cNvPr>
          <p:cNvSpPr>
            <a:spLocks noGrp="1"/>
          </p:cNvSpPr>
          <p:nvPr>
            <p:ph type="ftr" sz="quarter" idx="11"/>
          </p:nvPr>
        </p:nvSpPr>
        <p:spPr/>
        <p:txBody>
          <a:bodyPr/>
          <a:lstStyle/>
          <a:p>
            <a:r>
              <a:rPr lang="sv-SE"/>
              <a:t>Vibeke@vibekebing.se</a:t>
            </a:r>
          </a:p>
        </p:txBody>
      </p:sp>
      <p:sp>
        <p:nvSpPr>
          <p:cNvPr id="4" name="Platshållare för bildnummer 3">
            <a:extLst>
              <a:ext uri="{FF2B5EF4-FFF2-40B4-BE49-F238E27FC236}">
                <a16:creationId xmlns:a16="http://schemas.microsoft.com/office/drawing/2014/main" id="{4799943F-4694-0045-A3D2-70997E317FD2}"/>
              </a:ext>
            </a:extLst>
          </p:cNvPr>
          <p:cNvSpPr>
            <a:spLocks noGrp="1"/>
          </p:cNvSpPr>
          <p:nvPr>
            <p:ph type="sldNum" sz="quarter" idx="12"/>
          </p:nvPr>
        </p:nvSpPr>
        <p:spPr/>
        <p:txBody>
          <a:bodyPr/>
          <a:lstStyle/>
          <a:p>
            <a:fld id="{4FBA4D89-7F99-EE49-BCEC-015C3FB71E5C}" type="slidenum">
              <a:rPr lang="sv-SE" smtClean="0"/>
              <a:t>35</a:t>
            </a:fld>
            <a:endParaRPr lang="sv-SE"/>
          </a:p>
        </p:txBody>
      </p:sp>
      <p:pic>
        <p:nvPicPr>
          <p:cNvPr id="10" name="Bildobjekt 9" descr="En bild som visar text&#10;&#10;Automatiskt genererad beskrivning">
            <a:extLst>
              <a:ext uri="{FF2B5EF4-FFF2-40B4-BE49-F238E27FC236}">
                <a16:creationId xmlns:a16="http://schemas.microsoft.com/office/drawing/2014/main" id="{5C4288C5-2CB7-4149-8EF5-60190CB4A4F5}"/>
              </a:ext>
            </a:extLst>
          </p:cNvPr>
          <p:cNvPicPr>
            <a:picLocks noChangeAspect="1"/>
          </p:cNvPicPr>
          <p:nvPr/>
        </p:nvPicPr>
        <p:blipFill rotWithShape="1">
          <a:blip r:embed="rId2">
            <a:extLst>
              <a:ext uri="{28A0092B-C50C-407E-A947-70E740481C1C}">
                <a14:useLocalDpi xmlns:a14="http://schemas.microsoft.com/office/drawing/2010/main" val="0"/>
              </a:ext>
            </a:extLst>
          </a:blip>
          <a:srcRect l="29210" r="25844"/>
          <a:stretch/>
        </p:blipFill>
        <p:spPr>
          <a:xfrm>
            <a:off x="1064204" y="1647824"/>
            <a:ext cx="2974396" cy="4680000"/>
          </a:xfrm>
          <a:prstGeom prst="rect">
            <a:avLst/>
          </a:prstGeom>
        </p:spPr>
      </p:pic>
    </p:spTree>
    <p:extLst>
      <p:ext uri="{BB962C8B-B14F-4D97-AF65-F5344CB8AC3E}">
        <p14:creationId xmlns:p14="http://schemas.microsoft.com/office/powerpoint/2010/main" val="3071041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AFF47720-91A7-5B4D-B9EB-A4D07D1A5B9D}"/>
              </a:ext>
            </a:extLst>
          </p:cNvPr>
          <p:cNvSpPr>
            <a:spLocks noGrp="1"/>
          </p:cNvSpPr>
          <p:nvPr>
            <p:ph type="ftr" sz="quarter" idx="11"/>
          </p:nvPr>
        </p:nvSpPr>
        <p:spPr/>
        <p:txBody>
          <a:bodyPr/>
          <a:lstStyle/>
          <a:p>
            <a:pPr>
              <a:defRPr/>
            </a:pPr>
            <a:r>
              <a:rPr lang="sv-SE"/>
              <a:t>Vibeke Bing vibeke@vibekebing.se</a:t>
            </a:r>
          </a:p>
        </p:txBody>
      </p:sp>
      <p:sp>
        <p:nvSpPr>
          <p:cNvPr id="6" name="Platshållare för bildnummer 5">
            <a:extLst>
              <a:ext uri="{FF2B5EF4-FFF2-40B4-BE49-F238E27FC236}">
                <a16:creationId xmlns:a16="http://schemas.microsoft.com/office/drawing/2014/main" id="{ECDA622B-0C92-0B4E-BBA9-DEFA22955696}"/>
              </a:ext>
            </a:extLst>
          </p:cNvPr>
          <p:cNvSpPr>
            <a:spLocks noGrp="1"/>
          </p:cNvSpPr>
          <p:nvPr>
            <p:ph type="sldNum" sz="quarter" idx="12"/>
          </p:nvPr>
        </p:nvSpPr>
        <p:spPr/>
        <p:txBody>
          <a:bodyPr/>
          <a:lstStyle/>
          <a:p>
            <a:pPr>
              <a:defRPr/>
            </a:pPr>
            <a:fld id="{9909728D-28ED-4840-B2FE-4054F6F01FF9}" type="slidenum">
              <a:rPr lang="sv-SE" smtClean="0"/>
              <a:pPr>
                <a:defRPr/>
              </a:pPr>
              <a:t>36</a:t>
            </a:fld>
            <a:endParaRPr lang="sv-SE"/>
          </a:p>
        </p:txBody>
      </p:sp>
      <p:pic>
        <p:nvPicPr>
          <p:cNvPr id="8" name="Bildobjekt 7">
            <a:extLst>
              <a:ext uri="{FF2B5EF4-FFF2-40B4-BE49-F238E27FC236}">
                <a16:creationId xmlns:a16="http://schemas.microsoft.com/office/drawing/2014/main" id="{BFB34CC3-8A22-A642-A6C0-34352CED9D50}"/>
              </a:ext>
            </a:extLst>
          </p:cNvPr>
          <p:cNvPicPr>
            <a:picLocks noChangeAspect="1"/>
          </p:cNvPicPr>
          <p:nvPr/>
        </p:nvPicPr>
        <p:blipFill>
          <a:blip r:embed="rId2"/>
          <a:stretch>
            <a:fillRect/>
          </a:stretch>
        </p:blipFill>
        <p:spPr>
          <a:xfrm>
            <a:off x="1293962" y="672860"/>
            <a:ext cx="10059838" cy="5486400"/>
          </a:xfrm>
          <a:prstGeom prst="rect">
            <a:avLst/>
          </a:prstGeom>
        </p:spPr>
      </p:pic>
    </p:spTree>
    <p:extLst>
      <p:ext uri="{BB962C8B-B14F-4D97-AF65-F5344CB8AC3E}">
        <p14:creationId xmlns:p14="http://schemas.microsoft.com/office/powerpoint/2010/main" val="2171816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727E9535-04EE-EC4A-9BBB-E2E1DC061557}"/>
              </a:ext>
            </a:extLst>
          </p:cNvPr>
          <p:cNvSpPr>
            <a:spLocks noGrp="1"/>
          </p:cNvSpPr>
          <p:nvPr>
            <p:ph type="ftr" sz="quarter" idx="11"/>
          </p:nvPr>
        </p:nvSpPr>
        <p:spPr/>
        <p:txBody>
          <a:bodyPr/>
          <a:lstStyle/>
          <a:p>
            <a:r>
              <a:rPr lang="sv-SE"/>
              <a:t>Vibeke@vibekebing.se</a:t>
            </a:r>
          </a:p>
        </p:txBody>
      </p:sp>
      <p:sp>
        <p:nvSpPr>
          <p:cNvPr id="3" name="Platshållare för bildnummer 2">
            <a:extLst>
              <a:ext uri="{FF2B5EF4-FFF2-40B4-BE49-F238E27FC236}">
                <a16:creationId xmlns:a16="http://schemas.microsoft.com/office/drawing/2014/main" id="{5D01E2A8-BD98-5944-9191-ECA927967109}"/>
              </a:ext>
            </a:extLst>
          </p:cNvPr>
          <p:cNvSpPr>
            <a:spLocks noGrp="1"/>
          </p:cNvSpPr>
          <p:nvPr>
            <p:ph type="sldNum" sz="quarter" idx="12"/>
          </p:nvPr>
        </p:nvSpPr>
        <p:spPr/>
        <p:txBody>
          <a:bodyPr/>
          <a:lstStyle/>
          <a:p>
            <a:fld id="{4FBA4D89-7F99-EE49-BCEC-015C3FB71E5C}" type="slidenum">
              <a:rPr lang="sv-SE" smtClean="0"/>
              <a:t>37</a:t>
            </a:fld>
            <a:endParaRPr lang="sv-SE"/>
          </a:p>
        </p:txBody>
      </p:sp>
      <p:sp>
        <p:nvSpPr>
          <p:cNvPr id="4" name="Rektangel 3">
            <a:extLst>
              <a:ext uri="{FF2B5EF4-FFF2-40B4-BE49-F238E27FC236}">
                <a16:creationId xmlns:a16="http://schemas.microsoft.com/office/drawing/2014/main" id="{B10E4509-F4B9-224C-96E0-86AE71EB5C2C}"/>
              </a:ext>
            </a:extLst>
          </p:cNvPr>
          <p:cNvSpPr/>
          <p:nvPr/>
        </p:nvSpPr>
        <p:spPr>
          <a:xfrm>
            <a:off x="544967" y="165834"/>
            <a:ext cx="11102065" cy="655564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square">
            <a:spAutoFit/>
          </a:bodyPr>
          <a:lstStyle/>
          <a:p>
            <a:endParaRPr lang="sv-SE" sz="2800" b="1" dirty="0">
              <a:solidFill>
                <a:srgbClr val="002060"/>
              </a:solidFill>
            </a:endParaRPr>
          </a:p>
          <a:p>
            <a:r>
              <a:rPr lang="sv-SE" sz="2800" b="1" dirty="0">
                <a:solidFill>
                  <a:srgbClr val="002060"/>
                </a:solidFill>
              </a:rPr>
              <a:t>Oron för socialtjänsten – så gjorde socialkontoret i Lövgärdet för att öka förtroendet</a:t>
            </a:r>
          </a:p>
          <a:p>
            <a:endParaRPr lang="sv-SE" sz="2800" b="1" dirty="0">
              <a:solidFill>
                <a:srgbClr val="002060"/>
              </a:solidFill>
            </a:endParaRPr>
          </a:p>
          <a:p>
            <a:r>
              <a:rPr lang="sv-SE" sz="2800" b="1" dirty="0">
                <a:solidFill>
                  <a:srgbClr val="002060"/>
                </a:solidFill>
              </a:rPr>
              <a:t>– Vi söker upp folk innan de blir aktuella för socialtjänsten, och nu knackar det på föräldrar och ber om hjälp, säger Rikard </a:t>
            </a:r>
            <a:r>
              <a:rPr lang="sv-SE" sz="2800" b="1" dirty="0" err="1">
                <a:solidFill>
                  <a:srgbClr val="002060"/>
                </a:solidFill>
              </a:rPr>
              <a:t>Marteleur</a:t>
            </a:r>
            <a:r>
              <a:rPr lang="sv-SE" sz="2800" b="1" dirty="0">
                <a:solidFill>
                  <a:srgbClr val="002060"/>
                </a:solidFill>
              </a:rPr>
              <a:t>, förste socialsekreterare i Lövgärdet.</a:t>
            </a:r>
          </a:p>
          <a:p>
            <a:r>
              <a:rPr lang="sv-SE" sz="2800" dirty="0">
                <a:solidFill>
                  <a:srgbClr val="002060"/>
                </a:solidFill>
                <a:latin typeface="Publik"/>
              </a:rPr>
              <a:t> </a:t>
            </a:r>
          </a:p>
          <a:p>
            <a:r>
              <a:rPr lang="sv-SE" sz="2800" dirty="0">
                <a:solidFill>
                  <a:srgbClr val="002060"/>
                </a:solidFill>
                <a:latin typeface="Publik"/>
              </a:rPr>
              <a:t>– Kulturtolkarna hjälper oss att nå fram till föräldrar på ett helt annat sätt än vi hade kunnat annars, säger Rikard </a:t>
            </a:r>
            <a:r>
              <a:rPr lang="sv-SE" sz="2800" dirty="0" err="1">
                <a:solidFill>
                  <a:srgbClr val="002060"/>
                </a:solidFill>
                <a:latin typeface="Publik"/>
              </a:rPr>
              <a:t>Marteleur</a:t>
            </a:r>
            <a:r>
              <a:rPr lang="sv-SE" sz="2800" dirty="0">
                <a:solidFill>
                  <a:srgbClr val="002060"/>
                </a:solidFill>
                <a:latin typeface="Publik"/>
              </a:rPr>
              <a:t>, förste socialsekreterare i Lövgärdet.</a:t>
            </a:r>
          </a:p>
          <a:p>
            <a:endParaRPr lang="sv-SE" sz="2800" dirty="0">
              <a:solidFill>
                <a:srgbClr val="002060"/>
              </a:solidFill>
              <a:latin typeface="Publik"/>
            </a:endParaRPr>
          </a:p>
          <a:p>
            <a:r>
              <a:rPr lang="sv-SE" sz="2800" dirty="0">
                <a:solidFill>
                  <a:srgbClr val="002060"/>
                </a:solidFill>
                <a:latin typeface="Publik"/>
              </a:rPr>
              <a:t>(</a:t>
            </a:r>
            <a:r>
              <a:rPr lang="sv-SE" sz="2800" i="1" dirty="0">
                <a:solidFill>
                  <a:srgbClr val="002060"/>
                </a:solidFill>
                <a:latin typeface="Publik"/>
              </a:rPr>
              <a:t>Utdrag</a:t>
            </a:r>
            <a:r>
              <a:rPr lang="sv-SE" sz="2800" dirty="0">
                <a:solidFill>
                  <a:srgbClr val="002060"/>
                </a:solidFill>
                <a:latin typeface="Publik"/>
              </a:rPr>
              <a:t> ur SVT-intervju)</a:t>
            </a:r>
          </a:p>
          <a:p>
            <a:br>
              <a:rPr lang="sv-SE" sz="2800" dirty="0"/>
            </a:br>
            <a:endParaRPr lang="sv-SE" sz="2800" dirty="0">
              <a:effectLst/>
            </a:endParaRPr>
          </a:p>
        </p:txBody>
      </p:sp>
    </p:spTree>
    <p:extLst>
      <p:ext uri="{BB962C8B-B14F-4D97-AF65-F5344CB8AC3E}">
        <p14:creationId xmlns:p14="http://schemas.microsoft.com/office/powerpoint/2010/main" val="2524577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A5517050-27D1-FB49-82EB-8E9C02BD6C18}"/>
              </a:ext>
            </a:extLst>
          </p:cNvPr>
          <p:cNvSpPr>
            <a:spLocks noGrp="1"/>
          </p:cNvSpPr>
          <p:nvPr>
            <p:ph type="ftr" sz="quarter" idx="11"/>
          </p:nvPr>
        </p:nvSpPr>
        <p:spPr/>
        <p:txBody>
          <a:bodyPr/>
          <a:lstStyle/>
          <a:p>
            <a:pPr>
              <a:defRPr/>
            </a:pPr>
            <a:r>
              <a:rPr lang="sv-SE"/>
              <a:t>vibeke@vibekebing.se</a:t>
            </a:r>
          </a:p>
        </p:txBody>
      </p:sp>
      <p:sp>
        <p:nvSpPr>
          <p:cNvPr id="6" name="Platshållare för bildnummer 5">
            <a:extLst>
              <a:ext uri="{FF2B5EF4-FFF2-40B4-BE49-F238E27FC236}">
                <a16:creationId xmlns:a16="http://schemas.microsoft.com/office/drawing/2014/main" id="{FF40DEE2-4AB0-C84C-840F-B15072A4BD2D}"/>
              </a:ext>
            </a:extLst>
          </p:cNvPr>
          <p:cNvSpPr>
            <a:spLocks noGrp="1"/>
          </p:cNvSpPr>
          <p:nvPr>
            <p:ph type="sldNum" sz="quarter" idx="12"/>
          </p:nvPr>
        </p:nvSpPr>
        <p:spPr/>
        <p:txBody>
          <a:bodyPr/>
          <a:lstStyle/>
          <a:p>
            <a:pPr>
              <a:defRPr/>
            </a:pPr>
            <a:fld id="{BA7048A5-F60D-A746-8A16-7C9BC7C615B0}" type="slidenum">
              <a:rPr lang="sv-SE" smtClean="0"/>
              <a:pPr>
                <a:defRPr/>
              </a:pPr>
              <a:t>38</a:t>
            </a:fld>
            <a:endParaRPr lang="sv-SE"/>
          </a:p>
        </p:txBody>
      </p:sp>
      <p:pic>
        <p:nvPicPr>
          <p:cNvPr id="4" name="Bildobjekt 3">
            <a:extLst>
              <a:ext uri="{FF2B5EF4-FFF2-40B4-BE49-F238E27FC236}">
                <a16:creationId xmlns:a16="http://schemas.microsoft.com/office/drawing/2014/main" id="{6727C07B-7C8B-3147-BA64-997C5673AC4D}"/>
              </a:ext>
            </a:extLst>
          </p:cNvPr>
          <p:cNvPicPr>
            <a:picLocks noChangeAspect="1"/>
          </p:cNvPicPr>
          <p:nvPr/>
        </p:nvPicPr>
        <p:blipFill>
          <a:blip r:embed="rId2"/>
          <a:stretch>
            <a:fillRect/>
          </a:stretch>
        </p:blipFill>
        <p:spPr>
          <a:xfrm>
            <a:off x="10659000" y="5386912"/>
            <a:ext cx="1152000" cy="1152000"/>
          </a:xfrm>
          <a:prstGeom prst="rect">
            <a:avLst/>
          </a:prstGeom>
        </p:spPr>
      </p:pic>
      <p:pic>
        <p:nvPicPr>
          <p:cNvPr id="9" name="Bildobjekt 8">
            <a:extLst>
              <a:ext uri="{FF2B5EF4-FFF2-40B4-BE49-F238E27FC236}">
                <a16:creationId xmlns:a16="http://schemas.microsoft.com/office/drawing/2014/main" id="{01F192F1-6BD7-4442-816F-2982F5139E48}"/>
              </a:ext>
            </a:extLst>
          </p:cNvPr>
          <p:cNvPicPr>
            <a:picLocks noChangeAspect="1"/>
          </p:cNvPicPr>
          <p:nvPr/>
        </p:nvPicPr>
        <p:blipFill>
          <a:blip r:embed="rId3"/>
          <a:stretch>
            <a:fillRect/>
          </a:stretch>
        </p:blipFill>
        <p:spPr>
          <a:xfrm>
            <a:off x="4038600" y="1448160"/>
            <a:ext cx="3636000" cy="3636000"/>
          </a:xfrm>
          <a:prstGeom prst="rect">
            <a:avLst/>
          </a:prstGeom>
        </p:spPr>
      </p:pic>
    </p:spTree>
    <p:extLst>
      <p:ext uri="{BB962C8B-B14F-4D97-AF65-F5344CB8AC3E}">
        <p14:creationId xmlns:p14="http://schemas.microsoft.com/office/powerpoint/2010/main" val="157725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279E0768-A6AA-BA40-9823-18E523F15328}"/>
              </a:ext>
            </a:extLst>
          </p:cNvPr>
          <p:cNvSpPr>
            <a:spLocks noGrp="1"/>
          </p:cNvSpPr>
          <p:nvPr>
            <p:ph type="ftr" sz="quarter" idx="11"/>
          </p:nvPr>
        </p:nvSpPr>
        <p:spPr/>
        <p:txBody>
          <a:bodyPr/>
          <a:lstStyle/>
          <a:p>
            <a:pPr>
              <a:defRPr/>
            </a:pPr>
            <a:r>
              <a:rPr lang="sv-SE"/>
              <a:t>vibeke@vibekebing.se</a:t>
            </a:r>
          </a:p>
        </p:txBody>
      </p:sp>
      <p:sp>
        <p:nvSpPr>
          <p:cNvPr id="6" name="Platshållare för bildnummer 5">
            <a:extLst>
              <a:ext uri="{FF2B5EF4-FFF2-40B4-BE49-F238E27FC236}">
                <a16:creationId xmlns:a16="http://schemas.microsoft.com/office/drawing/2014/main" id="{01347560-C330-9D49-A9C7-CA04272F9D70}"/>
              </a:ext>
            </a:extLst>
          </p:cNvPr>
          <p:cNvSpPr>
            <a:spLocks noGrp="1"/>
          </p:cNvSpPr>
          <p:nvPr>
            <p:ph type="sldNum" sz="quarter" idx="12"/>
          </p:nvPr>
        </p:nvSpPr>
        <p:spPr/>
        <p:txBody>
          <a:bodyPr/>
          <a:lstStyle/>
          <a:p>
            <a:pPr>
              <a:defRPr/>
            </a:pPr>
            <a:fld id="{BA7048A5-F60D-A746-8A16-7C9BC7C615B0}" type="slidenum">
              <a:rPr lang="sv-SE" smtClean="0"/>
              <a:pPr>
                <a:defRPr/>
              </a:pPr>
              <a:t>39</a:t>
            </a:fld>
            <a:endParaRPr lang="sv-SE"/>
          </a:p>
        </p:txBody>
      </p:sp>
      <p:pic>
        <p:nvPicPr>
          <p:cNvPr id="8" name="Bildobjekt 7">
            <a:extLst>
              <a:ext uri="{FF2B5EF4-FFF2-40B4-BE49-F238E27FC236}">
                <a16:creationId xmlns:a16="http://schemas.microsoft.com/office/drawing/2014/main" id="{02B0FDB7-4039-6B43-B05F-15117ECCB261}"/>
              </a:ext>
            </a:extLst>
          </p:cNvPr>
          <p:cNvPicPr>
            <a:picLocks noChangeAspect="1"/>
          </p:cNvPicPr>
          <p:nvPr/>
        </p:nvPicPr>
        <p:blipFill rotWithShape="1">
          <a:blip r:embed="rId2"/>
          <a:srcRect l="7120" t="3635" r="9243" b="1991"/>
          <a:stretch/>
        </p:blipFill>
        <p:spPr>
          <a:xfrm>
            <a:off x="2175164" y="249382"/>
            <a:ext cx="7647709" cy="6472093"/>
          </a:xfrm>
          <a:prstGeom prst="rect">
            <a:avLst/>
          </a:prstGeom>
        </p:spPr>
      </p:pic>
    </p:spTree>
    <p:extLst>
      <p:ext uri="{BB962C8B-B14F-4D97-AF65-F5344CB8AC3E}">
        <p14:creationId xmlns:p14="http://schemas.microsoft.com/office/powerpoint/2010/main" val="2089592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87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cxnSp>
        <p:nvCxnSpPr>
          <p:cNvPr id="5" name="Rak 4">
            <a:extLst>
              <a:ext uri="{FF2B5EF4-FFF2-40B4-BE49-F238E27FC236}">
                <a16:creationId xmlns:a16="http://schemas.microsoft.com/office/drawing/2014/main" id="{A12DD237-51A9-494D-B330-586017CF1040}"/>
              </a:ext>
            </a:extLst>
          </p:cNvPr>
          <p:cNvCxnSpPr/>
          <p:nvPr/>
        </p:nvCxnSpPr>
        <p:spPr>
          <a:xfrm>
            <a:off x="1309254" y="3529187"/>
            <a:ext cx="2729346" cy="0"/>
          </a:xfrm>
          <a:prstGeom prst="line">
            <a:avLst/>
          </a:prstGeom>
          <a:ln w="85725"/>
        </p:spPr>
        <p:style>
          <a:lnRef idx="1">
            <a:schemeClr val="accent1"/>
          </a:lnRef>
          <a:fillRef idx="0">
            <a:schemeClr val="accent1"/>
          </a:fillRef>
          <a:effectRef idx="0">
            <a:schemeClr val="accent1"/>
          </a:effectRef>
          <a:fontRef idx="minor">
            <a:schemeClr val="tx1"/>
          </a:fontRef>
        </p:style>
      </p:cxnSp>
      <p:cxnSp>
        <p:nvCxnSpPr>
          <p:cNvPr id="7" name="Rak 6">
            <a:extLst>
              <a:ext uri="{FF2B5EF4-FFF2-40B4-BE49-F238E27FC236}">
                <a16:creationId xmlns:a16="http://schemas.microsoft.com/office/drawing/2014/main" id="{914A0205-1D6F-8D43-B370-3B4B12DFE1AA}"/>
              </a:ext>
            </a:extLst>
          </p:cNvPr>
          <p:cNvCxnSpPr>
            <a:cxnSpLocks/>
            <a:stCxn id="14" idx="2"/>
          </p:cNvCxnSpPr>
          <p:nvPr/>
        </p:nvCxnSpPr>
        <p:spPr>
          <a:xfrm>
            <a:off x="3889679" y="3469023"/>
            <a:ext cx="1608648" cy="2831715"/>
          </a:xfrm>
          <a:prstGeom prst="line">
            <a:avLst/>
          </a:prstGeom>
          <a:ln w="95250"/>
        </p:spPr>
        <p:style>
          <a:lnRef idx="1">
            <a:schemeClr val="accent1"/>
          </a:lnRef>
          <a:fillRef idx="0">
            <a:schemeClr val="accent1"/>
          </a:fillRef>
          <a:effectRef idx="0">
            <a:schemeClr val="accent1"/>
          </a:effectRef>
          <a:fontRef idx="minor">
            <a:schemeClr val="tx1"/>
          </a:fontRef>
        </p:style>
      </p:cxnSp>
      <p:cxnSp>
        <p:nvCxnSpPr>
          <p:cNvPr id="9" name="Rak 8">
            <a:extLst>
              <a:ext uri="{FF2B5EF4-FFF2-40B4-BE49-F238E27FC236}">
                <a16:creationId xmlns:a16="http://schemas.microsoft.com/office/drawing/2014/main" id="{52C3251D-95A6-284F-8789-2F7EC3B9375B}"/>
              </a:ext>
            </a:extLst>
          </p:cNvPr>
          <p:cNvCxnSpPr>
            <a:cxnSpLocks/>
            <a:stCxn id="14" idx="6"/>
          </p:cNvCxnSpPr>
          <p:nvPr/>
        </p:nvCxnSpPr>
        <p:spPr>
          <a:xfrm flipH="1">
            <a:off x="5498329" y="3469023"/>
            <a:ext cx="2114006" cy="2742813"/>
          </a:xfrm>
          <a:prstGeom prst="line">
            <a:avLst/>
          </a:prstGeom>
          <a:ln w="92075"/>
        </p:spPr>
        <p:style>
          <a:lnRef idx="1">
            <a:schemeClr val="accent1"/>
          </a:lnRef>
          <a:fillRef idx="0">
            <a:schemeClr val="accent1"/>
          </a:fillRef>
          <a:effectRef idx="0">
            <a:schemeClr val="accent1"/>
          </a:effectRef>
          <a:fontRef idx="minor">
            <a:schemeClr val="tx1"/>
          </a:fontRef>
        </p:style>
      </p:cxnSp>
      <p:cxnSp>
        <p:nvCxnSpPr>
          <p:cNvPr id="12" name="Rak 11">
            <a:extLst>
              <a:ext uri="{FF2B5EF4-FFF2-40B4-BE49-F238E27FC236}">
                <a16:creationId xmlns:a16="http://schemas.microsoft.com/office/drawing/2014/main" id="{186BB76E-CC21-DC46-A0ED-746FD27DEEE5}"/>
              </a:ext>
            </a:extLst>
          </p:cNvPr>
          <p:cNvCxnSpPr>
            <a:cxnSpLocks/>
          </p:cNvCxnSpPr>
          <p:nvPr/>
        </p:nvCxnSpPr>
        <p:spPr>
          <a:xfrm>
            <a:off x="7508331" y="3649474"/>
            <a:ext cx="3187523" cy="0"/>
          </a:xfrm>
          <a:prstGeom prst="line">
            <a:avLst/>
          </a:prstGeom>
          <a:ln w="85725"/>
        </p:spPr>
        <p:style>
          <a:lnRef idx="1">
            <a:schemeClr val="accent1"/>
          </a:lnRef>
          <a:fillRef idx="0">
            <a:schemeClr val="accent1"/>
          </a:fillRef>
          <a:effectRef idx="0">
            <a:schemeClr val="accent1"/>
          </a:effectRef>
          <a:fontRef idx="minor">
            <a:schemeClr val="tx1"/>
          </a:fontRef>
        </p:style>
      </p:cxnSp>
      <p:sp>
        <p:nvSpPr>
          <p:cNvPr id="14" name="Ellips 13">
            <a:extLst>
              <a:ext uri="{FF2B5EF4-FFF2-40B4-BE49-F238E27FC236}">
                <a16:creationId xmlns:a16="http://schemas.microsoft.com/office/drawing/2014/main" id="{93C30A33-63EE-8A4F-BE96-22006E8A5310}"/>
              </a:ext>
            </a:extLst>
          </p:cNvPr>
          <p:cNvSpPr/>
          <p:nvPr/>
        </p:nvSpPr>
        <p:spPr>
          <a:xfrm>
            <a:off x="3889679" y="3283526"/>
            <a:ext cx="3722656" cy="3709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Platshållare för sidfot 1">
            <a:extLst>
              <a:ext uri="{FF2B5EF4-FFF2-40B4-BE49-F238E27FC236}">
                <a16:creationId xmlns:a16="http://schemas.microsoft.com/office/drawing/2014/main" id="{11D4DA85-54D3-AB4F-9E07-8CE1142E686A}"/>
              </a:ext>
            </a:extLst>
          </p:cNvPr>
          <p:cNvSpPr>
            <a:spLocks noGrp="1"/>
          </p:cNvSpPr>
          <p:nvPr>
            <p:ph type="ftr" sz="quarter" idx="11"/>
          </p:nvPr>
        </p:nvSpPr>
        <p:spPr/>
        <p:txBody>
          <a:bodyPr/>
          <a:lstStyle/>
          <a:p>
            <a:r>
              <a:rPr lang="sv-SE"/>
              <a:t>Vibeke@vibekebing.se</a:t>
            </a:r>
          </a:p>
        </p:txBody>
      </p:sp>
      <p:sp>
        <p:nvSpPr>
          <p:cNvPr id="3" name="Platshållare för bildnummer 2">
            <a:extLst>
              <a:ext uri="{FF2B5EF4-FFF2-40B4-BE49-F238E27FC236}">
                <a16:creationId xmlns:a16="http://schemas.microsoft.com/office/drawing/2014/main" id="{16533A41-2E83-4347-A98B-7F018AAFC3D3}"/>
              </a:ext>
            </a:extLst>
          </p:cNvPr>
          <p:cNvSpPr>
            <a:spLocks noGrp="1"/>
          </p:cNvSpPr>
          <p:nvPr>
            <p:ph type="sldNum" sz="quarter" idx="12"/>
          </p:nvPr>
        </p:nvSpPr>
        <p:spPr/>
        <p:txBody>
          <a:bodyPr/>
          <a:lstStyle/>
          <a:p>
            <a:fld id="{4FBA4D89-7F99-EE49-BCEC-015C3FB71E5C}" type="slidenum">
              <a:rPr lang="sv-SE" smtClean="0"/>
              <a:t>4</a:t>
            </a:fld>
            <a:endParaRPr lang="sv-SE"/>
          </a:p>
        </p:txBody>
      </p:sp>
      <p:sp>
        <p:nvSpPr>
          <p:cNvPr id="10" name="textruta 9">
            <a:extLst>
              <a:ext uri="{FF2B5EF4-FFF2-40B4-BE49-F238E27FC236}">
                <a16:creationId xmlns:a16="http://schemas.microsoft.com/office/drawing/2014/main" id="{CC95079A-BEBE-D249-BECB-D8F528CA5F39}"/>
              </a:ext>
            </a:extLst>
          </p:cNvPr>
          <p:cNvSpPr txBox="1"/>
          <p:nvPr/>
        </p:nvSpPr>
        <p:spPr>
          <a:xfrm>
            <a:off x="2028596" y="232012"/>
            <a:ext cx="7947917" cy="861774"/>
          </a:xfrm>
          <a:prstGeom prst="rect">
            <a:avLst/>
          </a:prstGeom>
          <a:noFill/>
        </p:spPr>
        <p:txBody>
          <a:bodyPr wrap="square" rtlCol="0">
            <a:spAutoFit/>
          </a:bodyPr>
          <a:lstStyle/>
          <a:p>
            <a:endParaRPr lang="sv-SE" dirty="0"/>
          </a:p>
          <a:p>
            <a:pPr algn="ctr"/>
            <a:r>
              <a:rPr lang="sv-SE" sz="3200" dirty="0">
                <a:solidFill>
                  <a:srgbClr val="7030A0"/>
                </a:solidFill>
              </a:rPr>
              <a:t>Kommunikationsklyftan</a:t>
            </a:r>
          </a:p>
        </p:txBody>
      </p:sp>
      <p:pic>
        <p:nvPicPr>
          <p:cNvPr id="18" name="Bildobjekt 17">
            <a:extLst>
              <a:ext uri="{FF2B5EF4-FFF2-40B4-BE49-F238E27FC236}">
                <a16:creationId xmlns:a16="http://schemas.microsoft.com/office/drawing/2014/main" id="{F5F15321-AB19-1C40-B7DE-FA916FAF5100}"/>
              </a:ext>
            </a:extLst>
          </p:cNvPr>
          <p:cNvPicPr>
            <a:picLocks noChangeAspect="1"/>
          </p:cNvPicPr>
          <p:nvPr/>
        </p:nvPicPr>
        <p:blipFill>
          <a:blip r:embed="rId2"/>
          <a:stretch>
            <a:fillRect/>
          </a:stretch>
        </p:blipFill>
        <p:spPr>
          <a:xfrm>
            <a:off x="1288036" y="2491487"/>
            <a:ext cx="1044000" cy="1044000"/>
          </a:xfrm>
          <a:prstGeom prst="rect">
            <a:avLst/>
          </a:prstGeom>
        </p:spPr>
      </p:pic>
      <p:pic>
        <p:nvPicPr>
          <p:cNvPr id="6" name="Bildobjekt 5">
            <a:extLst>
              <a:ext uri="{FF2B5EF4-FFF2-40B4-BE49-F238E27FC236}">
                <a16:creationId xmlns:a16="http://schemas.microsoft.com/office/drawing/2014/main" id="{E51B6E01-66CB-6E4E-9C2B-1AC789E40DA9}"/>
              </a:ext>
            </a:extLst>
          </p:cNvPr>
          <p:cNvPicPr>
            <a:picLocks noChangeAspect="1"/>
          </p:cNvPicPr>
          <p:nvPr/>
        </p:nvPicPr>
        <p:blipFill>
          <a:blip r:embed="rId3"/>
          <a:stretch>
            <a:fillRect/>
          </a:stretch>
        </p:blipFill>
        <p:spPr>
          <a:xfrm>
            <a:off x="9463490" y="2740843"/>
            <a:ext cx="2011774" cy="1440000"/>
          </a:xfrm>
          <a:prstGeom prst="rect">
            <a:avLst/>
          </a:prstGeom>
        </p:spPr>
      </p:pic>
    </p:spTree>
    <p:extLst>
      <p:ext uri="{BB962C8B-B14F-4D97-AF65-F5344CB8AC3E}">
        <p14:creationId xmlns:p14="http://schemas.microsoft.com/office/powerpoint/2010/main" val="3646722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Platshållare för datum 3"/>
          <p:cNvSpPr txBox="1">
            <a:spLocks noGrp="1"/>
          </p:cNvSpPr>
          <p:nvPr/>
        </p:nvSpPr>
        <p:spPr bwMode="auto">
          <a:xfrm>
            <a:off x="1981200" y="6245225"/>
            <a:ext cx="2133600" cy="476250"/>
          </a:xfrm>
          <a:prstGeom prst="rect">
            <a:avLst/>
          </a:prstGeom>
          <a:noFill/>
          <a:ln w="9525">
            <a:noFill/>
            <a:miter lim="800000"/>
            <a:headEnd/>
            <a:tailEnd/>
          </a:ln>
        </p:spPr>
        <p:txBody>
          <a:bodyPr>
            <a:prstTxWarp prst="textNoShape">
              <a:avLst/>
            </a:prstTxWarp>
          </a:bodyPr>
          <a:lstStyle/>
          <a:p>
            <a:fld id="{CFD3E828-5EE4-A446-B1E6-B8314564785C}" type="datetime1">
              <a:rPr lang="sv-SE" sz="1200" b="1">
                <a:solidFill>
                  <a:schemeClr val="bg1"/>
                </a:solidFill>
                <a:latin typeface="Alaska" pitchFamily="34" charset="0"/>
              </a:rPr>
              <a:pPr/>
              <a:t>2022-06-14</a:t>
            </a:fld>
            <a:endParaRPr lang="sv-SE" sz="1200" b="1" dirty="0">
              <a:solidFill>
                <a:schemeClr val="bg1"/>
              </a:solidFill>
              <a:latin typeface="Alaska" pitchFamily="34" charset="0"/>
            </a:endParaRPr>
          </a:p>
        </p:txBody>
      </p:sp>
      <p:sp>
        <p:nvSpPr>
          <p:cNvPr id="82947" name="Platshållare för sidfot 4"/>
          <p:cNvSpPr txBox="1">
            <a:spLocks noGrp="1"/>
          </p:cNvSpPr>
          <p:nvPr/>
        </p:nvSpPr>
        <p:spPr bwMode="auto">
          <a:xfrm>
            <a:off x="4648200" y="6245225"/>
            <a:ext cx="2895600" cy="476250"/>
          </a:xfrm>
          <a:prstGeom prst="rect">
            <a:avLst/>
          </a:prstGeom>
          <a:noFill/>
          <a:ln w="9525">
            <a:noFill/>
            <a:miter lim="800000"/>
            <a:headEnd/>
            <a:tailEnd/>
          </a:ln>
        </p:spPr>
        <p:txBody>
          <a:bodyPr>
            <a:prstTxWarp prst="textNoShape">
              <a:avLst/>
            </a:prstTxWarp>
          </a:bodyPr>
          <a:lstStyle/>
          <a:p>
            <a:pPr algn="ctr"/>
            <a:r>
              <a:rPr lang="sv-SE" sz="1400" dirty="0">
                <a:latin typeface="Arial" charset="0"/>
              </a:rPr>
              <a:t>Vibeke Bing </a:t>
            </a:r>
            <a:r>
              <a:rPr lang="sv-SE" sz="1400" dirty="0" err="1">
                <a:latin typeface="Arial" charset="0"/>
              </a:rPr>
              <a:t>vibeke@vibekebing.se</a:t>
            </a:r>
            <a:endParaRPr lang="sv-SE" sz="1400">
              <a:latin typeface="Arial" charset="0"/>
            </a:endParaRPr>
          </a:p>
        </p:txBody>
      </p:sp>
      <p:pic>
        <p:nvPicPr>
          <p:cNvPr id="7" name="Bildobjekt 6" descr="familjens hus2.tiff"/>
          <p:cNvPicPr>
            <a:picLocks noChangeAspect="1"/>
          </p:cNvPicPr>
          <p:nvPr/>
        </p:nvPicPr>
        <p:blipFill>
          <a:blip r:embed="rId3"/>
          <a:srcRect t="12816" r="16432" b="44428"/>
          <a:stretch>
            <a:fillRect/>
          </a:stretch>
        </p:blipFill>
        <p:spPr>
          <a:xfrm>
            <a:off x="1743741" y="680485"/>
            <a:ext cx="8952612" cy="5358808"/>
          </a:xfrm>
          <a:prstGeom prst="rect">
            <a:avLst/>
          </a:prstGeom>
          <a:effectLst>
            <a:glow rad="101600">
              <a:schemeClr val="accent6">
                <a:lumMod val="40000"/>
                <a:lumOff val="60000"/>
                <a:alpha val="75000"/>
              </a:schemeClr>
            </a:glow>
          </a:effectLst>
        </p:spPr>
      </p:pic>
      <p:sp>
        <p:nvSpPr>
          <p:cNvPr id="6" name="Platshållare för sidfot 5"/>
          <p:cNvSpPr>
            <a:spLocks noGrp="1"/>
          </p:cNvSpPr>
          <p:nvPr>
            <p:ph type="ftr" sz="quarter" idx="11"/>
          </p:nvPr>
        </p:nvSpPr>
        <p:spPr/>
        <p:txBody>
          <a:bodyPr/>
          <a:lstStyle/>
          <a:p>
            <a:r>
              <a:rPr lang="sv-SE"/>
              <a:t>Vibeke@vibekebing.se</a:t>
            </a:r>
            <a:endParaRPr lang="en-GB"/>
          </a:p>
        </p:txBody>
      </p:sp>
      <p:sp>
        <p:nvSpPr>
          <p:cNvPr id="2" name="Platshållare för bildnummer 1">
            <a:extLst>
              <a:ext uri="{FF2B5EF4-FFF2-40B4-BE49-F238E27FC236}">
                <a16:creationId xmlns:a16="http://schemas.microsoft.com/office/drawing/2014/main" id="{869D9419-B002-3442-BD97-ABF0B560CE08}"/>
              </a:ext>
            </a:extLst>
          </p:cNvPr>
          <p:cNvSpPr>
            <a:spLocks noGrp="1"/>
          </p:cNvSpPr>
          <p:nvPr>
            <p:ph type="sldNum" sz="quarter" idx="12"/>
          </p:nvPr>
        </p:nvSpPr>
        <p:spPr/>
        <p:txBody>
          <a:bodyPr/>
          <a:lstStyle/>
          <a:p>
            <a:fld id="{671F7DEA-F442-E641-9B36-55333806A965}" type="slidenum">
              <a:rPr lang="sv-SE" smtClean="0"/>
              <a:t>40</a:t>
            </a:fld>
            <a:endParaRPr lang="sv-SE"/>
          </a:p>
        </p:txBody>
      </p:sp>
    </p:spTree>
    <p:extLst>
      <p:ext uri="{BB962C8B-B14F-4D97-AF65-F5344CB8AC3E}">
        <p14:creationId xmlns:p14="http://schemas.microsoft.com/office/powerpoint/2010/main" val="3349083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95949E05-F9B3-3240-BFD5-D1339BB06D6A}"/>
              </a:ext>
            </a:extLst>
          </p:cNvPr>
          <p:cNvSpPr>
            <a:spLocks noGrp="1"/>
          </p:cNvSpPr>
          <p:nvPr>
            <p:ph type="ftr" sz="quarter" idx="11"/>
          </p:nvPr>
        </p:nvSpPr>
        <p:spPr/>
        <p:txBody>
          <a:bodyPr/>
          <a:lstStyle/>
          <a:p>
            <a:r>
              <a:rPr lang="sv-SE"/>
              <a:t>Vibeke@vibekebing.se</a:t>
            </a:r>
          </a:p>
        </p:txBody>
      </p:sp>
      <p:sp>
        <p:nvSpPr>
          <p:cNvPr id="5" name="Platshållare för bildnummer 4">
            <a:extLst>
              <a:ext uri="{FF2B5EF4-FFF2-40B4-BE49-F238E27FC236}">
                <a16:creationId xmlns:a16="http://schemas.microsoft.com/office/drawing/2014/main" id="{FC18056C-7007-BE42-A387-D82621DF8E0F}"/>
              </a:ext>
            </a:extLst>
          </p:cNvPr>
          <p:cNvSpPr>
            <a:spLocks noGrp="1"/>
          </p:cNvSpPr>
          <p:nvPr>
            <p:ph type="sldNum" sz="quarter" idx="12"/>
          </p:nvPr>
        </p:nvSpPr>
        <p:spPr/>
        <p:txBody>
          <a:bodyPr/>
          <a:lstStyle/>
          <a:p>
            <a:fld id="{4FBA4D89-7F99-EE49-BCEC-015C3FB71E5C}" type="slidenum">
              <a:rPr lang="sv-SE" smtClean="0"/>
              <a:t>41</a:t>
            </a:fld>
            <a:endParaRPr lang="sv-SE"/>
          </a:p>
        </p:txBody>
      </p:sp>
      <p:pic>
        <p:nvPicPr>
          <p:cNvPr id="11" name="Platshållare för innehåll 10">
            <a:extLst>
              <a:ext uri="{FF2B5EF4-FFF2-40B4-BE49-F238E27FC236}">
                <a16:creationId xmlns:a16="http://schemas.microsoft.com/office/drawing/2014/main" id="{B20341A2-F0E8-DB4D-90AE-390BDCDE6425}"/>
              </a:ext>
            </a:extLst>
          </p:cNvPr>
          <p:cNvPicPr>
            <a:picLocks noGrp="1" noChangeAspect="1"/>
          </p:cNvPicPr>
          <p:nvPr>
            <p:ph idx="1"/>
          </p:nvPr>
        </p:nvPicPr>
        <p:blipFill>
          <a:blip r:embed="rId2"/>
          <a:stretch>
            <a:fillRect/>
          </a:stretch>
        </p:blipFill>
        <p:spPr>
          <a:xfrm>
            <a:off x="2687783" y="1330036"/>
            <a:ext cx="6677890" cy="4764156"/>
          </a:xfrm>
          <a:ln>
            <a:solidFill>
              <a:schemeClr val="accent1"/>
            </a:solidFill>
          </a:ln>
          <a:effectLst>
            <a:glow rad="228600">
              <a:schemeClr val="accent2">
                <a:satMod val="175000"/>
                <a:alpha val="40000"/>
              </a:schemeClr>
            </a:glow>
            <a:outerShdw blurRad="50800" dist="38100" dir="13500000" algn="br" rotWithShape="0">
              <a:srgbClr val="FF0000">
                <a:alpha val="40000"/>
              </a:srgbClr>
            </a:outerShdw>
          </a:effectLst>
        </p:spPr>
      </p:pic>
    </p:spTree>
    <p:extLst>
      <p:ext uri="{BB962C8B-B14F-4D97-AF65-F5344CB8AC3E}">
        <p14:creationId xmlns:p14="http://schemas.microsoft.com/office/powerpoint/2010/main" val="1314647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47E241-1568-C145-87F8-BC071ADB354F}"/>
              </a:ext>
            </a:extLst>
          </p:cNvPr>
          <p:cNvSpPr>
            <a:spLocks noGrp="1"/>
          </p:cNvSpPr>
          <p:nvPr>
            <p:ph type="title"/>
          </p:nvPr>
        </p:nvSpPr>
        <p:spPr>
          <a:xfrm>
            <a:off x="396240" y="365125"/>
            <a:ext cx="10957560" cy="534035"/>
          </a:xfrm>
        </p:spPr>
        <p:txBody>
          <a:bodyPr>
            <a:noAutofit/>
          </a:bodyPr>
          <a:lstStyle/>
          <a:p>
            <a:r>
              <a:rPr lang="sv-SE" sz="2800" b="1" i="1" dirty="0"/>
              <a:t>Traditionella-religiösa värderingar  -   Sekulära-rationella värderingar</a:t>
            </a:r>
          </a:p>
        </p:txBody>
      </p:sp>
      <p:pic>
        <p:nvPicPr>
          <p:cNvPr id="7" name="Platshållare för innehåll 6">
            <a:extLst>
              <a:ext uri="{FF2B5EF4-FFF2-40B4-BE49-F238E27FC236}">
                <a16:creationId xmlns:a16="http://schemas.microsoft.com/office/drawing/2014/main" id="{965756A5-DE4D-F34F-AA7D-B4EE41160754}"/>
              </a:ext>
            </a:extLst>
          </p:cNvPr>
          <p:cNvPicPr>
            <a:picLocks noGrp="1" noChangeAspect="1"/>
          </p:cNvPicPr>
          <p:nvPr>
            <p:ph idx="1"/>
          </p:nvPr>
        </p:nvPicPr>
        <p:blipFill>
          <a:blip r:embed="rId2"/>
          <a:stretch>
            <a:fillRect/>
          </a:stretch>
        </p:blipFill>
        <p:spPr>
          <a:xfrm>
            <a:off x="1859280" y="1097280"/>
            <a:ext cx="7985759" cy="5441632"/>
          </a:xfrm>
        </p:spPr>
      </p:pic>
      <p:sp>
        <p:nvSpPr>
          <p:cNvPr id="4" name="Platshållare för sidfot 3">
            <a:extLst>
              <a:ext uri="{FF2B5EF4-FFF2-40B4-BE49-F238E27FC236}">
                <a16:creationId xmlns:a16="http://schemas.microsoft.com/office/drawing/2014/main" id="{3255FB13-4CF0-F64C-82D0-F495EB2EA44D}"/>
              </a:ext>
            </a:extLst>
          </p:cNvPr>
          <p:cNvSpPr>
            <a:spLocks noGrp="1"/>
          </p:cNvSpPr>
          <p:nvPr>
            <p:ph type="ftr" sz="quarter" idx="11"/>
          </p:nvPr>
        </p:nvSpPr>
        <p:spPr/>
        <p:txBody>
          <a:bodyPr/>
          <a:lstStyle/>
          <a:p>
            <a:r>
              <a:rPr lang="sv-SE"/>
              <a:t>Vibeke@vibekebing.se</a:t>
            </a:r>
          </a:p>
        </p:txBody>
      </p:sp>
      <p:sp>
        <p:nvSpPr>
          <p:cNvPr id="5" name="Platshållare för bildnummer 4">
            <a:extLst>
              <a:ext uri="{FF2B5EF4-FFF2-40B4-BE49-F238E27FC236}">
                <a16:creationId xmlns:a16="http://schemas.microsoft.com/office/drawing/2014/main" id="{07F2C9BC-2231-7847-A6EB-DF9D93A4CB2C}"/>
              </a:ext>
            </a:extLst>
          </p:cNvPr>
          <p:cNvSpPr>
            <a:spLocks noGrp="1"/>
          </p:cNvSpPr>
          <p:nvPr>
            <p:ph type="sldNum" sz="quarter" idx="12"/>
          </p:nvPr>
        </p:nvSpPr>
        <p:spPr/>
        <p:txBody>
          <a:bodyPr/>
          <a:lstStyle/>
          <a:p>
            <a:fld id="{4FBA4D89-7F99-EE49-BCEC-015C3FB71E5C}" type="slidenum">
              <a:rPr lang="sv-SE" smtClean="0"/>
              <a:t>5</a:t>
            </a:fld>
            <a:endParaRPr lang="sv-SE"/>
          </a:p>
        </p:txBody>
      </p:sp>
    </p:spTree>
    <p:extLst>
      <p:ext uri="{BB962C8B-B14F-4D97-AF65-F5344CB8AC3E}">
        <p14:creationId xmlns:p14="http://schemas.microsoft.com/office/powerpoint/2010/main" val="3217150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87000">
              <a:schemeClr val="accent4">
                <a:lumMod val="0"/>
                <a:lumOff val="100000"/>
              </a:schemeClr>
            </a:gs>
            <a:gs pos="100000">
              <a:schemeClr val="accent4">
                <a:lumMod val="1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7650" name="Platshållare för datum 4"/>
          <p:cNvSpPr>
            <a:spLocks noGrp="1"/>
          </p:cNvSpPr>
          <p:nvPr>
            <p:ph type="dt" sz="quarter" idx="10"/>
          </p:nvPr>
        </p:nvSpPr>
        <p:spPr>
          <a:noFill/>
        </p:spPr>
        <p:txBody>
          <a:bodyPr/>
          <a:lstStyle/>
          <a:p>
            <a:fld id="{426C9D41-C235-9542-BF0B-4892A062D7C7}" type="datetime1">
              <a:rPr lang="sv-SE" smtClean="0">
                <a:latin typeface="Arial" pitchFamily="-109" charset="0"/>
              </a:rPr>
              <a:t>2022-06-14</a:t>
            </a:fld>
            <a:endParaRPr lang="sv-SE">
              <a:latin typeface="Arial" pitchFamily="-109" charset="0"/>
            </a:endParaRPr>
          </a:p>
        </p:txBody>
      </p:sp>
      <p:sp>
        <p:nvSpPr>
          <p:cNvPr id="27651" name="Platshållare för sidfot 5"/>
          <p:cNvSpPr>
            <a:spLocks noGrp="1"/>
          </p:cNvSpPr>
          <p:nvPr>
            <p:ph type="ftr" sz="quarter" idx="11"/>
          </p:nvPr>
        </p:nvSpPr>
        <p:spPr>
          <a:noFill/>
        </p:spPr>
        <p:txBody>
          <a:bodyPr/>
          <a:lstStyle/>
          <a:p>
            <a:r>
              <a:rPr lang="sv-SE">
                <a:latin typeface="Arial" pitchFamily="-109" charset="0"/>
              </a:rPr>
              <a:t>Vibeke Bing vibeke@vibekebing.se</a:t>
            </a:r>
          </a:p>
        </p:txBody>
      </p:sp>
      <p:pic>
        <p:nvPicPr>
          <p:cNvPr id="266243" name="Picture 3" descr="idéskrift FC"/>
          <p:cNvPicPr>
            <a:picLocks noGrp="1" noChangeAspect="1" noChangeArrowheads="1"/>
          </p:cNvPicPr>
          <p:nvPr>
            <p:ph idx="1"/>
          </p:nvPr>
        </p:nvPicPr>
        <p:blipFill>
          <a:blip r:embed="rId2"/>
          <a:srcRect/>
          <a:stretch>
            <a:fillRect/>
          </a:stretch>
        </p:blipFill>
        <p:spPr>
          <a:xfrm>
            <a:off x="3581400" y="947017"/>
            <a:ext cx="4681537" cy="5137149"/>
          </a:xfrm>
          <a:noFill/>
          <a:ln w="57150">
            <a:solidFill>
              <a:srgbClr val="FFFF00"/>
            </a:solidFill>
          </a:ln>
        </p:spPr>
      </p:pic>
    </p:spTree>
    <p:extLst>
      <p:ext uri="{BB962C8B-B14F-4D97-AF65-F5344CB8AC3E}">
        <p14:creationId xmlns:p14="http://schemas.microsoft.com/office/powerpoint/2010/main" val="3606405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37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5300" name="Rectangle 2"/>
          <p:cNvSpPr>
            <a:spLocks noGrp="1" noChangeArrowheads="1"/>
          </p:cNvSpPr>
          <p:nvPr>
            <p:ph type="title"/>
          </p:nvPr>
        </p:nvSpPr>
        <p:spPr/>
        <p:txBody>
          <a:bodyPr/>
          <a:lstStyle/>
          <a:p>
            <a:pPr algn="ctr" eaLnBrk="1" hangingPunct="1"/>
            <a:r>
              <a:rPr lang="sv-SE" b="1" dirty="0">
                <a:solidFill>
                  <a:srgbClr val="002060"/>
                </a:solidFill>
                <a:ea typeface="ＭＳ Ｐゴシック" pitchFamily="-109" charset="-128"/>
                <a:cs typeface="ＭＳ Ｐゴシック" pitchFamily="-109" charset="-128"/>
              </a:rPr>
              <a:t>En ny karta i en ny terräng</a:t>
            </a:r>
          </a:p>
        </p:txBody>
      </p:sp>
      <p:sp>
        <p:nvSpPr>
          <p:cNvPr id="2" name="Platshållare för text 1">
            <a:extLst>
              <a:ext uri="{FF2B5EF4-FFF2-40B4-BE49-F238E27FC236}">
                <a16:creationId xmlns:a16="http://schemas.microsoft.com/office/drawing/2014/main" id="{67ED1727-B627-6F42-A640-EC2105C64574}"/>
              </a:ext>
            </a:extLst>
          </p:cNvPr>
          <p:cNvSpPr>
            <a:spLocks noGrp="1"/>
          </p:cNvSpPr>
          <p:nvPr>
            <p:ph type="body" sz="half" idx="1"/>
          </p:nvPr>
        </p:nvSpPr>
        <p:spPr>
          <a:xfrm>
            <a:off x="609600" y="1733266"/>
            <a:ext cx="5384800" cy="3509294"/>
          </a:xfrm>
        </p:spPr>
        <p:txBody>
          <a:bodyPr>
            <a:normAutofit/>
          </a:bodyPr>
          <a:lstStyle/>
          <a:p>
            <a:pPr marL="0" indent="0">
              <a:buNone/>
            </a:pPr>
            <a:endParaRPr lang="sv-SE" dirty="0"/>
          </a:p>
          <a:p>
            <a:endParaRPr lang="sv-SE" dirty="0">
              <a:solidFill>
                <a:srgbClr val="002060"/>
              </a:solidFill>
            </a:endParaRPr>
          </a:p>
          <a:p>
            <a:r>
              <a:rPr lang="sv-SE" dirty="0">
                <a:solidFill>
                  <a:srgbClr val="002060"/>
                </a:solidFill>
              </a:rPr>
              <a:t>24 % av barnen är födda utomlands eller är födda i Sverige med föräldrar som är födda utomlands</a:t>
            </a:r>
          </a:p>
          <a:p>
            <a:endParaRPr lang="sv-SE" dirty="0">
              <a:solidFill>
                <a:srgbClr val="002060"/>
              </a:solidFill>
            </a:endParaRPr>
          </a:p>
          <a:p>
            <a:pPr marL="0" indent="0">
              <a:buNone/>
            </a:pPr>
            <a:endParaRPr lang="sv-SE" dirty="0"/>
          </a:p>
        </p:txBody>
      </p:sp>
      <p:pic>
        <p:nvPicPr>
          <p:cNvPr id="55301" name="Picture 3" descr="MCj03973760000[1]"/>
          <p:cNvPicPr>
            <a:picLocks noGrp="1" noChangeAspect="1" noChangeArrowheads="1"/>
          </p:cNvPicPr>
          <p:nvPr>
            <p:ph sz="half" idx="2"/>
          </p:nvPr>
        </p:nvPicPr>
        <p:blipFill>
          <a:blip r:embed="rId2"/>
          <a:stretch>
            <a:fillRect/>
          </a:stretch>
        </p:blipFill>
        <p:spPr>
          <a:xfrm>
            <a:off x="7878530" y="2191257"/>
            <a:ext cx="2907684" cy="2700000"/>
          </a:xfrm>
          <a:noFill/>
        </p:spPr>
      </p:pic>
      <p:sp>
        <p:nvSpPr>
          <p:cNvPr id="55298" name="Platshållare för datum 5"/>
          <p:cNvSpPr>
            <a:spLocks noGrp="1"/>
          </p:cNvSpPr>
          <p:nvPr>
            <p:ph type="dt" sz="half" idx="10"/>
          </p:nvPr>
        </p:nvSpPr>
        <p:spPr>
          <a:noFill/>
        </p:spPr>
        <p:txBody>
          <a:bodyPr/>
          <a:lstStyle/>
          <a:p>
            <a:fld id="{B6D24842-BA90-FD40-9A76-C9C08A9972D9}" type="datetime1">
              <a:rPr lang="sv-SE" smtClean="0">
                <a:latin typeface="Arial" pitchFamily="-109" charset="0"/>
              </a:rPr>
              <a:pPr/>
              <a:t>2022-06-14</a:t>
            </a:fld>
            <a:endParaRPr lang="sv-SE">
              <a:latin typeface="Arial" pitchFamily="-109" charset="0"/>
            </a:endParaRPr>
          </a:p>
        </p:txBody>
      </p:sp>
      <p:sp>
        <p:nvSpPr>
          <p:cNvPr id="55299" name="Platshållare för sidfot 6"/>
          <p:cNvSpPr>
            <a:spLocks noGrp="1"/>
          </p:cNvSpPr>
          <p:nvPr>
            <p:ph type="ftr" sz="quarter" idx="11"/>
          </p:nvPr>
        </p:nvSpPr>
        <p:spPr>
          <a:noFill/>
        </p:spPr>
        <p:txBody>
          <a:bodyPr/>
          <a:lstStyle/>
          <a:p>
            <a:r>
              <a:rPr lang="sv-SE">
                <a:latin typeface="Arial" pitchFamily="-109" charset="0"/>
              </a:rPr>
              <a:t>Bing Folkhälsokonsult</a:t>
            </a:r>
          </a:p>
        </p:txBody>
      </p:sp>
    </p:spTree>
    <p:extLst>
      <p:ext uri="{BB962C8B-B14F-4D97-AF65-F5344CB8AC3E}">
        <p14:creationId xmlns:p14="http://schemas.microsoft.com/office/powerpoint/2010/main" val="1149105390"/>
      </p:ext>
    </p:extLst>
  </p:cSld>
  <p:clrMapOvr>
    <a:masterClrMapping/>
  </p:clrMapOvr>
  <p:transition advTm="27000"/>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94350E3B-1EBA-2C46-BBBD-A1A5C0A21F66}"/>
              </a:ext>
            </a:extLst>
          </p:cNvPr>
          <p:cNvSpPr>
            <a:spLocks noGrp="1"/>
          </p:cNvSpPr>
          <p:nvPr>
            <p:ph type="title"/>
          </p:nvPr>
        </p:nvSpPr>
        <p:spPr/>
        <p:txBody>
          <a:bodyPr/>
          <a:lstStyle/>
          <a:p>
            <a:pPr algn="ctr"/>
            <a:r>
              <a:rPr lang="sv-SE" b="1" dirty="0">
                <a:solidFill>
                  <a:srgbClr val="7030A0"/>
                </a:solidFill>
              </a:rPr>
              <a:t>Skillnader i uppväxtvillkor </a:t>
            </a:r>
          </a:p>
        </p:txBody>
      </p:sp>
      <p:sp>
        <p:nvSpPr>
          <p:cNvPr id="5" name="Platshållare för sidfot 4">
            <a:extLst>
              <a:ext uri="{FF2B5EF4-FFF2-40B4-BE49-F238E27FC236}">
                <a16:creationId xmlns:a16="http://schemas.microsoft.com/office/drawing/2014/main" id="{1A2BB184-52D9-CA49-A44C-EE72E6F441BA}"/>
              </a:ext>
            </a:extLst>
          </p:cNvPr>
          <p:cNvSpPr>
            <a:spLocks noGrp="1"/>
          </p:cNvSpPr>
          <p:nvPr>
            <p:ph type="ftr" sz="quarter" idx="11"/>
          </p:nvPr>
        </p:nvSpPr>
        <p:spPr/>
        <p:txBody>
          <a:bodyPr/>
          <a:lstStyle/>
          <a:p>
            <a:pPr>
              <a:defRPr/>
            </a:pPr>
            <a:r>
              <a:rPr lang="sv-SE"/>
              <a:t>Vibeke Bing vibeke@vibekebing.se</a:t>
            </a:r>
          </a:p>
        </p:txBody>
      </p:sp>
      <p:sp>
        <p:nvSpPr>
          <p:cNvPr id="6" name="Platshållare för bildnummer 5">
            <a:extLst>
              <a:ext uri="{FF2B5EF4-FFF2-40B4-BE49-F238E27FC236}">
                <a16:creationId xmlns:a16="http://schemas.microsoft.com/office/drawing/2014/main" id="{E5D21CFF-2CAF-B942-B1BD-C43776988242}"/>
              </a:ext>
            </a:extLst>
          </p:cNvPr>
          <p:cNvSpPr>
            <a:spLocks noGrp="1"/>
          </p:cNvSpPr>
          <p:nvPr>
            <p:ph type="sldNum" sz="quarter" idx="12"/>
          </p:nvPr>
        </p:nvSpPr>
        <p:spPr/>
        <p:txBody>
          <a:bodyPr/>
          <a:lstStyle/>
          <a:p>
            <a:pPr>
              <a:defRPr/>
            </a:pPr>
            <a:fld id="{9909728D-28ED-4840-B2FE-4054F6F01FF9}" type="slidenum">
              <a:rPr lang="sv-SE" smtClean="0"/>
              <a:pPr>
                <a:defRPr/>
              </a:pPr>
              <a:t>8</a:t>
            </a:fld>
            <a:endParaRPr lang="sv-SE"/>
          </a:p>
        </p:txBody>
      </p:sp>
      <p:pic>
        <p:nvPicPr>
          <p:cNvPr id="22" name="Platshållare för innehåll 21">
            <a:extLst>
              <a:ext uri="{FF2B5EF4-FFF2-40B4-BE49-F238E27FC236}">
                <a16:creationId xmlns:a16="http://schemas.microsoft.com/office/drawing/2014/main" id="{DB9C624E-341A-AF4D-92BC-5B5B0157E52A}"/>
              </a:ext>
            </a:extLst>
          </p:cNvPr>
          <p:cNvPicPr>
            <a:picLocks noGrp="1" noChangeAspect="1"/>
          </p:cNvPicPr>
          <p:nvPr>
            <p:ph sz="half" idx="1"/>
          </p:nvPr>
        </p:nvPicPr>
        <p:blipFill>
          <a:blip r:embed="rId2"/>
          <a:stretch>
            <a:fillRect/>
          </a:stretch>
        </p:blipFill>
        <p:spPr>
          <a:xfrm>
            <a:off x="3369310" y="1547884"/>
            <a:ext cx="5720621" cy="4212000"/>
          </a:xfrm>
        </p:spPr>
      </p:pic>
    </p:spTree>
    <p:extLst>
      <p:ext uri="{BB962C8B-B14F-4D97-AF65-F5344CB8AC3E}">
        <p14:creationId xmlns:p14="http://schemas.microsoft.com/office/powerpoint/2010/main" val="3875193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83000">
              <a:schemeClr val="accent4">
                <a:lumMod val="5000"/>
                <a:lumOff val="95000"/>
              </a:schemeClr>
            </a:gs>
            <a:gs pos="39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EA802B78-017A-544C-8FE1-6455F5E832CC}"/>
              </a:ext>
            </a:extLst>
          </p:cNvPr>
          <p:cNvSpPr>
            <a:spLocks noGrp="1"/>
          </p:cNvSpPr>
          <p:nvPr>
            <p:ph type="title"/>
          </p:nvPr>
        </p:nvSpPr>
        <p:spPr/>
        <p:txBody>
          <a:bodyPr/>
          <a:lstStyle/>
          <a:p>
            <a:pPr algn="ctr"/>
            <a:r>
              <a:rPr lang="sv-SE" b="1" dirty="0">
                <a:solidFill>
                  <a:srgbClr val="6B2042"/>
                </a:solidFill>
              </a:rPr>
              <a:t>Folkhälsa</a:t>
            </a:r>
          </a:p>
        </p:txBody>
      </p:sp>
      <p:sp>
        <p:nvSpPr>
          <p:cNvPr id="17" name="Platshållare för text 16">
            <a:extLst>
              <a:ext uri="{FF2B5EF4-FFF2-40B4-BE49-F238E27FC236}">
                <a16:creationId xmlns:a16="http://schemas.microsoft.com/office/drawing/2014/main" id="{A6858F13-DFE2-3C4C-82D8-E97C8FB7188A}"/>
              </a:ext>
            </a:extLst>
          </p:cNvPr>
          <p:cNvSpPr>
            <a:spLocks noGrp="1"/>
          </p:cNvSpPr>
          <p:nvPr>
            <p:ph type="body" sz="half" idx="1"/>
          </p:nvPr>
        </p:nvSpPr>
        <p:spPr>
          <a:xfrm>
            <a:off x="609600" y="1215025"/>
            <a:ext cx="5384800" cy="4271375"/>
          </a:xfrm>
        </p:spPr>
        <p:txBody>
          <a:bodyPr/>
          <a:lstStyle/>
          <a:p>
            <a:endParaRPr lang="sv-SE" dirty="0"/>
          </a:p>
          <a:p>
            <a:r>
              <a:rPr lang="sv-SE" dirty="0"/>
              <a:t>Handlar om det allmänna hälsotillståndet i en befolkning</a:t>
            </a:r>
          </a:p>
          <a:p>
            <a:pPr marL="0" indent="0">
              <a:buNone/>
            </a:pPr>
            <a:endParaRPr lang="sv-SE" dirty="0"/>
          </a:p>
          <a:p>
            <a:r>
              <a:rPr lang="sv-SE" dirty="0"/>
              <a:t>God folkhälsa innebär att den allmänna hälsan är god och </a:t>
            </a:r>
            <a:r>
              <a:rPr lang="sv-SE" u="sng" dirty="0"/>
              <a:t>jämlikt</a:t>
            </a:r>
            <a:r>
              <a:rPr lang="sv-SE" dirty="0"/>
              <a:t> fördelad</a:t>
            </a:r>
          </a:p>
          <a:p>
            <a:endParaRPr lang="sv-SE" dirty="0"/>
          </a:p>
          <a:p>
            <a:endParaRPr lang="sv-SE" dirty="0"/>
          </a:p>
          <a:p>
            <a:endParaRPr lang="sv-SE" dirty="0"/>
          </a:p>
          <a:p>
            <a:endParaRPr lang="sv-SE" dirty="0"/>
          </a:p>
        </p:txBody>
      </p:sp>
      <p:sp>
        <p:nvSpPr>
          <p:cNvPr id="5" name="Platshållare för sidfot 4">
            <a:extLst>
              <a:ext uri="{FF2B5EF4-FFF2-40B4-BE49-F238E27FC236}">
                <a16:creationId xmlns:a16="http://schemas.microsoft.com/office/drawing/2014/main" id="{3D5CD02D-1596-8C4E-9D52-B7CDF15F1DB4}"/>
              </a:ext>
            </a:extLst>
          </p:cNvPr>
          <p:cNvSpPr>
            <a:spLocks noGrp="1"/>
          </p:cNvSpPr>
          <p:nvPr>
            <p:ph type="ftr" sz="quarter" idx="11"/>
          </p:nvPr>
        </p:nvSpPr>
        <p:spPr/>
        <p:txBody>
          <a:bodyPr/>
          <a:lstStyle/>
          <a:p>
            <a:pPr>
              <a:defRPr/>
            </a:pPr>
            <a:r>
              <a:rPr lang="sv-SE"/>
              <a:t>Vibeke Bing vibeke@vibekebing.se</a:t>
            </a:r>
          </a:p>
        </p:txBody>
      </p:sp>
      <p:sp>
        <p:nvSpPr>
          <p:cNvPr id="6" name="Platshållare för bildnummer 5">
            <a:extLst>
              <a:ext uri="{FF2B5EF4-FFF2-40B4-BE49-F238E27FC236}">
                <a16:creationId xmlns:a16="http://schemas.microsoft.com/office/drawing/2014/main" id="{5B8520AE-AC62-5443-B0D9-9D81175CA636}"/>
              </a:ext>
            </a:extLst>
          </p:cNvPr>
          <p:cNvSpPr>
            <a:spLocks noGrp="1"/>
          </p:cNvSpPr>
          <p:nvPr>
            <p:ph type="sldNum" sz="quarter" idx="12"/>
          </p:nvPr>
        </p:nvSpPr>
        <p:spPr/>
        <p:txBody>
          <a:bodyPr/>
          <a:lstStyle/>
          <a:p>
            <a:pPr>
              <a:defRPr/>
            </a:pPr>
            <a:fld id="{9909728D-28ED-4840-B2FE-4054F6F01FF9}" type="slidenum">
              <a:rPr lang="sv-SE" smtClean="0"/>
              <a:pPr>
                <a:defRPr/>
              </a:pPr>
              <a:t>9</a:t>
            </a:fld>
            <a:endParaRPr lang="sv-SE"/>
          </a:p>
        </p:txBody>
      </p:sp>
      <p:pic>
        <p:nvPicPr>
          <p:cNvPr id="11" name="Bildobjekt 10">
            <a:extLst>
              <a:ext uri="{FF2B5EF4-FFF2-40B4-BE49-F238E27FC236}">
                <a16:creationId xmlns:a16="http://schemas.microsoft.com/office/drawing/2014/main" id="{DA3F8050-C560-0F48-B1F9-8B67A60D714B}"/>
              </a:ext>
            </a:extLst>
          </p:cNvPr>
          <p:cNvPicPr>
            <a:picLocks noChangeAspect="1"/>
          </p:cNvPicPr>
          <p:nvPr/>
        </p:nvPicPr>
        <p:blipFill>
          <a:blip r:embed="rId2"/>
          <a:stretch>
            <a:fillRect/>
          </a:stretch>
        </p:blipFill>
        <p:spPr>
          <a:xfrm>
            <a:off x="6547800" y="1647824"/>
            <a:ext cx="4032000" cy="4032000"/>
          </a:xfrm>
          <a:prstGeom prst="rect">
            <a:avLst/>
          </a:prstGeom>
        </p:spPr>
      </p:pic>
      <p:pic>
        <p:nvPicPr>
          <p:cNvPr id="7" name="Bildobjekt 6">
            <a:extLst>
              <a:ext uri="{FF2B5EF4-FFF2-40B4-BE49-F238E27FC236}">
                <a16:creationId xmlns:a16="http://schemas.microsoft.com/office/drawing/2014/main" id="{CCAD6112-DCFF-F844-867B-9F9B93C229E8}"/>
              </a:ext>
            </a:extLst>
          </p:cNvPr>
          <p:cNvPicPr>
            <a:picLocks noChangeAspect="1"/>
          </p:cNvPicPr>
          <p:nvPr/>
        </p:nvPicPr>
        <p:blipFill>
          <a:blip r:embed="rId3"/>
          <a:stretch>
            <a:fillRect/>
          </a:stretch>
        </p:blipFill>
        <p:spPr>
          <a:xfrm>
            <a:off x="10579800" y="5173475"/>
            <a:ext cx="1548000" cy="1548000"/>
          </a:xfrm>
          <a:prstGeom prst="rect">
            <a:avLst/>
          </a:prstGeom>
        </p:spPr>
      </p:pic>
      <p:pic>
        <p:nvPicPr>
          <p:cNvPr id="8" name="Bildobjekt 7">
            <a:extLst>
              <a:ext uri="{FF2B5EF4-FFF2-40B4-BE49-F238E27FC236}">
                <a16:creationId xmlns:a16="http://schemas.microsoft.com/office/drawing/2014/main" id="{542E0296-8ACE-0F4A-8E36-43C8FDE866B5}"/>
              </a:ext>
            </a:extLst>
          </p:cNvPr>
          <p:cNvPicPr>
            <a:picLocks noChangeAspect="1"/>
          </p:cNvPicPr>
          <p:nvPr/>
        </p:nvPicPr>
        <p:blipFill>
          <a:blip r:embed="rId4"/>
          <a:stretch>
            <a:fillRect/>
          </a:stretch>
        </p:blipFill>
        <p:spPr>
          <a:xfrm>
            <a:off x="6956111" y="1762994"/>
            <a:ext cx="3308977" cy="4248000"/>
          </a:xfrm>
          <a:prstGeom prst="rect">
            <a:avLst/>
          </a:prstGeom>
        </p:spPr>
      </p:pic>
    </p:spTree>
    <p:extLst>
      <p:ext uri="{BB962C8B-B14F-4D97-AF65-F5344CB8AC3E}">
        <p14:creationId xmlns:p14="http://schemas.microsoft.com/office/powerpoint/2010/main" val="198191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9246</TotalTime>
  <Words>1166</Words>
  <Application>Microsoft Office PowerPoint</Application>
  <PresentationFormat>Bredbild</PresentationFormat>
  <Paragraphs>228</Paragraphs>
  <Slides>41</Slides>
  <Notes>3</Notes>
  <HiddenSlides>0</HiddenSlides>
  <MMClips>0</MMClips>
  <ScaleCrop>false</ScaleCrop>
  <HeadingPairs>
    <vt:vector size="6" baseType="variant">
      <vt:variant>
        <vt:lpstr>Använt teckensnitt</vt:lpstr>
      </vt:variant>
      <vt:variant>
        <vt:i4>11</vt:i4>
      </vt:variant>
      <vt:variant>
        <vt:lpstr>Tema</vt:lpstr>
      </vt:variant>
      <vt:variant>
        <vt:i4>1</vt:i4>
      </vt:variant>
      <vt:variant>
        <vt:lpstr>Bildrubriker</vt:lpstr>
      </vt:variant>
      <vt:variant>
        <vt:i4>41</vt:i4>
      </vt:variant>
    </vt:vector>
  </HeadingPairs>
  <TitlesOfParts>
    <vt:vector size="53" baseType="lpstr">
      <vt:lpstr>Alaska</vt:lpstr>
      <vt:lpstr>Arial</vt:lpstr>
      <vt:lpstr>Arial</vt:lpstr>
      <vt:lpstr>Calibri</vt:lpstr>
      <vt:lpstr>Calibri Light</vt:lpstr>
      <vt:lpstr>Chalkboard</vt:lpstr>
      <vt:lpstr>inherit</vt:lpstr>
      <vt:lpstr>Inter UI Regular</vt:lpstr>
      <vt:lpstr>OpenSansExtraBold</vt:lpstr>
      <vt:lpstr>Publik</vt:lpstr>
      <vt:lpstr>system-ui</vt:lpstr>
      <vt:lpstr>Office-tema</vt:lpstr>
      <vt:lpstr> Föräldraskap i främmande land - kulturtolkar visar vägen  Malmö 18 maj 2022 </vt:lpstr>
      <vt:lpstr>Kärt barn har många namn Kärt namn har många barn </vt:lpstr>
      <vt:lpstr>PowerPoint-presentation</vt:lpstr>
      <vt:lpstr>PowerPoint-presentation</vt:lpstr>
      <vt:lpstr>Traditionella-religiösa värderingar  -   Sekulära-rationella värderingar</vt:lpstr>
      <vt:lpstr>PowerPoint-presentation</vt:lpstr>
      <vt:lpstr>En ny karta i en ny terräng</vt:lpstr>
      <vt:lpstr>Skillnader i uppväxtvillkor </vt:lpstr>
      <vt:lpstr>Folkhälsa</vt:lpstr>
      <vt:lpstr>Tidigt, tidigt – en väl vald tidpunkt</vt:lpstr>
      <vt:lpstr>L å g r i s k p r i n c i p en  - till varje barn</vt:lpstr>
      <vt:lpstr>PowerPoint-presentation</vt:lpstr>
      <vt:lpstr>About Family Centres</vt:lpstr>
      <vt:lpstr>Regionens bidrag till samverkansvinster på familjecentralen</vt:lpstr>
      <vt:lpstr>Kommunens bidrag till samverkansvinster på familjecentralen</vt:lpstr>
      <vt:lpstr>  Om trygghet</vt:lpstr>
      <vt:lpstr> Om tillit och tillgänglighet</vt:lpstr>
      <vt:lpstr>PowerPoint-presentation</vt:lpstr>
      <vt:lpstr>Proportionell universalism </vt:lpstr>
      <vt:lpstr>PowerPoint-presentation</vt:lpstr>
      <vt:lpstr>”Vänd på varenda sten”</vt:lpstr>
      <vt:lpstr>Samlingslokalen i Lövgärdet</vt:lpstr>
      <vt:lpstr>Kulturtolkar </vt:lpstr>
      <vt:lpstr>Att med hjälp av kulturtolkar nå fram till fler</vt:lpstr>
      <vt:lpstr>Att med hjälp av kulturtolkar förstå mer</vt:lpstr>
      <vt:lpstr>    Hälsolitteracitet </vt:lpstr>
      <vt:lpstr>     Hitta information, förstå och värdera den</vt:lpstr>
      <vt:lpstr>PowerPoint-presentation</vt:lpstr>
      <vt:lpstr>Föreningen Tidigt Föräldrastöd</vt:lpstr>
      <vt:lpstr>En stödjande miljö</vt:lpstr>
      <vt:lpstr> Bidrag till det generella föräldrastödet</vt:lpstr>
      <vt:lpstr>Basutbildning för kulturtolkar att främja kommunikation mellan nyanlända och myndighetspersoner</vt:lpstr>
      <vt:lpstr>Att kommunicera med hjälp av kulturtolkar</vt:lpstr>
      <vt:lpstr>PowerPoint-presentation</vt:lpstr>
      <vt:lpstr>Prata med föräldrar – handbok för tillitsstärkande dialog med utrikesfödda föräldrar</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Vibeke Bing</dc:creator>
  <cp:lastModifiedBy>Linda Berntsson</cp:lastModifiedBy>
  <cp:revision>143</cp:revision>
  <cp:lastPrinted>2022-05-11T21:01:26Z</cp:lastPrinted>
  <dcterms:created xsi:type="dcterms:W3CDTF">2022-03-30T14:17:50Z</dcterms:created>
  <dcterms:modified xsi:type="dcterms:W3CDTF">2022-06-14T07:32:53Z</dcterms:modified>
</cp:coreProperties>
</file>