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6223" autoAdjust="0"/>
    <p:restoredTop sz="94660"/>
  </p:normalViewPr>
  <p:slideViewPr>
    <p:cSldViewPr snapToGrid="0">
      <p:cViewPr>
        <p:scale>
          <a:sx n="68" d="100"/>
          <a:sy n="68" d="100"/>
        </p:scale>
        <p:origin x="87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723D0B-1023-2765-A585-32DF8D893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DA3ED66-2F46-6387-9543-01EF31DFC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109D951-AF56-6764-37C0-6F142FE88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635DA2-6856-1F79-AA70-ED1E0D32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E45FF48-CE3F-4A33-CD2B-5708F4673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99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576007-AC87-61EA-5A05-B462709B0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AB33347-9459-45EF-E154-266CD27FBD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15EDE7-CD93-9340-5A3B-0DFFD9D89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36B02F4-AF58-A37A-9293-60EF3BD20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ECACEA-4F19-F455-1983-F747A3E7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266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EACEFBA-5CA5-3F3B-E818-FB68EDBF0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72AB124-7A79-C9E8-63D1-053EF1A9E6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2F1433-2169-8892-483C-2A1B4E52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52ACB4-6F03-FD31-DC71-8CFA44C92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A069AC-B5D3-E519-0481-F1439FD8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46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DAEBCA-44AE-AAAE-5EEA-A526109B7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D51413-6636-75AD-086B-8C1F6A648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625A69-C815-7658-EAC2-3635773E0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F891BB-38EA-CEC6-92A1-C11998F39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5A5F9D-3399-AE3C-ADF9-53D2947EF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22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5A76EC-F411-4E42-C510-B44C1D888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EA986B0-67D1-6015-01C7-9EED0B9160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35D449-C6CB-654B-984C-052D8311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CA4B0C6-6BC7-E1A9-57C1-554D36152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277709-F0F8-16C5-CE84-5F57F252B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97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FF7800-09A4-3D21-544E-1B447708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1A5BCA-B48A-8E63-DE97-E49B4C8A11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BE66E1A-6162-A454-F8B4-DEE8BBD55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85B2ABD-D4A3-2C59-75AB-D01B350E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5749CC-C280-3370-81C0-A0B222C96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A82CC3A-B36F-DBFA-DA5B-78365563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72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7FD084-6515-763A-514F-22D39B1B8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FAD7E2-B611-2E0F-6F91-5BFE4167E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8834A85-881A-8B9D-E8B2-287EA86BB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54B9B91-FA68-E084-246F-7E607C43A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08EDE21-4BD9-550F-E8A4-659BE2361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E525EDE-2D76-79C3-9332-918D307F5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2D6C45A-E90E-4D23-DB4D-F6D3596AB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5D103B2-67C7-98A7-1F02-4148FB50E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D55CEE-3DF8-EC37-CF3D-48D92CE83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7F7A164-7488-E44B-A72B-7E8D682CC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16D2AAE-B559-B00E-7D5C-B96A56A3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3AAD5BE-6F97-45CE-9D50-58651F7D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84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637836D-5E09-4B0E-5789-A6D89A844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F029465-004A-9E14-CFE1-B7E5108CF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5E48165-FE6F-BDB5-DDB7-AFEB16496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7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38DEFD-68EB-1FC3-4E17-0519ED31D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F390D9-4599-5FED-8591-91645EB4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4DA13D-145E-B5D1-4344-3F4A4D196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EF1687-0D9B-2613-8A67-9F0C066C9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79E1157-197E-6BC6-E552-82A06EC6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647DA38-F4B8-BAEE-89F6-8BDDA81B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642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059FF2-1D4F-6ED6-5C4F-6700D5CB5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F389DBF-E76E-FAAE-0930-D6CAEB9372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E5E2E10-E44C-DD20-C433-4D73A0469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65641A6-A2BA-CA87-E200-89EFDA43F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55CF69B-1731-BC92-7999-08EDA23A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F2EEEC4-9977-BB09-85E0-7C706EC47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34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B51746C-49D8-FCB5-E2E9-9A96E94AD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96929FF-35F2-DBD7-2B32-19D2B6E55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49A840E-4B34-8078-EB9E-216B8107C1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26A06-C6BB-4A7D-ACDF-15BE03A3776D}" type="datetimeFigureOut">
              <a:rPr lang="en-GB" smtClean="0"/>
              <a:t>14/06/2022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D673DF-A1CE-E9F0-F6AE-57CEED862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E5B7844-D454-E466-1E5A-196BEF68DA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77A5D-1495-42EF-A9AB-F2E41A6B67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1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fade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3.safelinks.protection.outlook.com/?url=https%3A%2F%2Fwww.sydsvenskan.se%2Fskribent%2F77b5f2bb-aca0-47c9-a413-ed59981584de&amp;data=05%7C01%7Clotta.osslen%40landskrona.se%7C0f8fc8b71ff742fe449008da3334bb93%7C14dea877dd634b368c67d71aba0b9444%7C0%7C0%7C637878598834041454%7CUnknown%7CTWFpbGZsb3d8eyJWIjoiMC4wLjAwMDAiLCJQIjoiV2luMzIiLCJBTiI6Ik1haWwiLCJXVCI6Mn0%3D%7C3000%7C%7C%7C&amp;sdata=HoGQlWBpiR%2Fq9%2FShmGpMKPJSRx41jNwi%2FHJ9o%2Fuq%2BDI%3D&amp;reserved=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text&#10;&#10;Automatiskt genererad beskrivning">
            <a:extLst>
              <a:ext uri="{FF2B5EF4-FFF2-40B4-BE49-F238E27FC236}">
                <a16:creationId xmlns:a16="http://schemas.microsoft.com/office/drawing/2014/main" id="{5BFB469A-EE1E-8A37-12B1-9B050118F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52" y="877255"/>
            <a:ext cx="1980676" cy="1160552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A6123278-4561-5C4A-0911-366324E8E0A4}"/>
              </a:ext>
            </a:extLst>
          </p:cNvPr>
          <p:cNvSpPr txBox="1"/>
          <p:nvPr/>
        </p:nvSpPr>
        <p:spPr>
          <a:xfrm>
            <a:off x="126609" y="2873829"/>
            <a:ext cx="11943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800" dirty="0"/>
              <a:t>Familjecentralskonferensen 2022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93662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71000">
        <p:fade/>
      </p:transition>
    </mc:Choice>
    <mc:Fallback xmlns="">
      <p:transition spd="slow" advClick="0" advTm="71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D8E4F096-29FB-96DA-CB3F-56FE8F75FCE0}"/>
              </a:ext>
            </a:extLst>
          </p:cNvPr>
          <p:cNvSpPr txBox="1"/>
          <p:nvPr/>
        </p:nvSpPr>
        <p:spPr>
          <a:xfrm>
            <a:off x="414969" y="313508"/>
            <a:ext cx="11777031" cy="68634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Marika </a:t>
            </a:r>
            <a:r>
              <a:rPr lang="en-GB" sz="3200" b="0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Rasmusson</a:t>
            </a:r>
            <a:br>
              <a:rPr lang="en-GB" sz="3200" b="0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</a:b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Platserna</a:t>
            </a:r>
            <a:r>
              <a:rPr lang="en-GB" sz="3200" b="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som</a:t>
            </a:r>
            <a:r>
              <a:rPr lang="en-GB" sz="3200" b="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kan</a:t>
            </a:r>
            <a:r>
              <a:rPr lang="en-GB" sz="3200" b="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vara</a:t>
            </a:r>
            <a:r>
              <a:rPr lang="en-GB" sz="3200" b="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</a:t>
            </a: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räddningen</a:t>
            </a:r>
            <a:r>
              <a:rPr lang="en-GB" sz="3200" b="0" spc="-5" dirty="0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 för </a:t>
            </a:r>
            <a:r>
              <a:rPr lang="en-GB" sz="3200" b="0" spc="-5" dirty="0" err="1">
                <a:effectLst/>
                <a:latin typeface="Georgia" panose="02040502050405020303" pitchFamily="18" charset="0"/>
                <a:ea typeface="Times New Roman" panose="02020603050405020304" pitchFamily="18" charset="0"/>
              </a:rPr>
              <a:t>småbarnsföräldrar</a:t>
            </a:r>
            <a:endParaRPr lang="en-GB" sz="40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11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maj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2022 11:00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b="1" u="none" strike="noStrik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Marika </a:t>
            </a:r>
            <a:r>
              <a:rPr lang="en-GB" b="1" u="none" strike="noStrike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Rasmusson</a:t>
            </a:r>
            <a:r>
              <a:rPr lang="en-GB" u="none" strike="noStrike" dirty="0" err="1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Text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Det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här</a:t>
            </a: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är</a:t>
            </a: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</a:t>
            </a: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krönika.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Analys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värderingar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skribentens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egna</a:t>
            </a:r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Har du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hört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Imse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vimse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spindel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varannan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vers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sjungs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raketfart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?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Kittlande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kul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jag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lova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Men jag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kommer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till det.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Först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: I Skåne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finns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38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ställen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för barn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helt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formidabla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Ställen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borde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höjas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till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skyarna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obegränsat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resurser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Superviktiga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!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Okej</a:t>
            </a: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jag ska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sansa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mig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men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faktum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familjecentraler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vara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småbarnsföräldrars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räddning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De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vara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deras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trygga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hamn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alternativt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easygoing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ställe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till under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ledighet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ibland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kännas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läskigt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ensam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briljant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uppfinning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Men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sak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insåg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jag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först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efter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ha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pryat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sådan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golvet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händer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Närmare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bestämt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matta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Mitt i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Bjuvs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familjecentral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finns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jättestor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variant,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säkert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minst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fyra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meter i diameter.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Lätt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slå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sig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vilket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gör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Mammor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sitter på den,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pappor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likaså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barn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kryper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den eller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skuttar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omkring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pedagoger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bvc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-personal och personal från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socialtjänsten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sätter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också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sig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Några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benen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rakt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fram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skräddarställning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Oviktigt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hur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betyder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något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samma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nivå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Förtroende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skapat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krupit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omkring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tillsammans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Strumpesock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eller till och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barfota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83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23000">
        <p:fade/>
      </p:transition>
    </mc:Choice>
    <mc:Fallback xmlns="">
      <p:transition spd="slow" advClick="0" advTm="123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D8E4F096-29FB-96DA-CB3F-56FE8F75FCE0}"/>
              </a:ext>
            </a:extLst>
          </p:cNvPr>
          <p:cNvSpPr txBox="1"/>
          <p:nvPr/>
        </p:nvSpPr>
        <p:spPr>
          <a:xfrm>
            <a:off x="207484" y="643622"/>
            <a:ext cx="11777031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Från den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illröda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mattan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hörs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diskussioner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om mat,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livspussel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sömntrubbel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barns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utveckling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kanske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framför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hur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-ska-jag-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tackla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detta-som-förälder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Några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får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direkt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stöd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av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samma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situation eller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av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personal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gör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inspel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Någon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personalskaran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också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se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ytterligare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stöd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behövs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hänvisa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vidare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eller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boka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enskilda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möten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Men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först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blir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sångstund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!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Familjestödjaren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gänget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kör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 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Imse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vimse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först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vanligt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tempo och sedan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några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verser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snabbt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snubblar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orden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Jubel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fniss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bland de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små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nästa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låt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viftar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bvc-sköterska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pedagogerna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barn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sina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långa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svansar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(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armar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) i takt med 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Nyss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så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träffade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jag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GB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krokodil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….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Efteråt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man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prata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om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allvarliga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saker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lokalens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övriga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rum.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Förtroende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skapat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krupit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omkring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tillsammans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Strumpesock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eller till och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barfota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På de </a:t>
            </a:r>
            <a:r>
              <a:rPr lang="en-GB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flesta</a:t>
            </a:r>
            <a:r>
              <a:rPr lang="en-GB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familjecentraler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finns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fyra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verksamheter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samma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byggnad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Öppen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förskola,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barnmorskemottagning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barnavårdscentral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social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rådgivning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Region Skåne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samarbetar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kommunerna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olika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vis men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samma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fokus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: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stötta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Kurser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föräldraskap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populära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liksom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hörnor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går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köpa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begagnade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barnkläder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för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billig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peng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Det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ges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tillfälle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för barn, vars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är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lediga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nyfödda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småsyskon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,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leka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andra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på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dagtid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Man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hjälp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med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att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fylla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i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blanketter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Tips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råd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Högt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lågt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Så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nära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ett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extra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vardagsrum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man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kan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komma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spcBef>
                <a:spcPts val="1200"/>
              </a:spcBef>
            </a:pP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Tjusigt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ur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både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 barn- och </a:t>
            </a:r>
            <a:r>
              <a:rPr lang="en-GB" dirty="0" err="1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föräldraperspektiv</a:t>
            </a:r>
            <a:r>
              <a:rPr lang="en-GB" dirty="0">
                <a:effectLst/>
                <a:latin typeface="Georgia" panose="02040502050405020303" pitchFamily="18" charset="0"/>
                <a:ea typeface="Calibri" panose="020F0502020204030204" pitchFamily="34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GB" dirty="0" err="1">
                <a:latin typeface="Georgia" panose="02040502050405020303" pitchFamily="18" charset="0"/>
                <a:ea typeface="Calibri" panose="020F0502020204030204" pitchFamily="34" charset="0"/>
              </a:rPr>
              <a:t>Sydesvenskan</a:t>
            </a:r>
            <a:r>
              <a:rPr lang="en-GB" dirty="0">
                <a:latin typeface="Georgia" panose="02040502050405020303" pitchFamily="18" charset="0"/>
                <a:ea typeface="Calibri" panose="020F0502020204030204" pitchFamily="34" charset="0"/>
              </a:rPr>
              <a:t> 11 </a:t>
            </a:r>
            <a:r>
              <a:rPr lang="en-GB" dirty="0" err="1">
                <a:latin typeface="Georgia" panose="02040502050405020303" pitchFamily="18" charset="0"/>
                <a:ea typeface="Calibri" panose="020F0502020204030204" pitchFamily="34" charset="0"/>
              </a:rPr>
              <a:t>maj</a:t>
            </a:r>
            <a:r>
              <a:rPr lang="en-GB" dirty="0">
                <a:latin typeface="Georgia" panose="02040502050405020303" pitchFamily="18" charset="0"/>
                <a:ea typeface="Calibri" panose="020F0502020204030204" pitchFamily="34" charset="0"/>
              </a:rPr>
              <a:t> 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17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71000">
        <p:fade/>
      </p:transition>
    </mc:Choice>
    <mc:Fallback xmlns="">
      <p:transition spd="slow" advClick="0" advTm="71000">
        <p:fade/>
      </p:transition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528</Words>
  <Application>Microsoft Office PowerPoint</Application>
  <PresentationFormat>Bredbild</PresentationFormat>
  <Paragraphs>17</Paragraphs>
  <Slides>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Symbol</vt:lpstr>
      <vt:lpstr>Office-tema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Stefan Wengelin</dc:creator>
  <cp:lastModifiedBy>Linda Berntsson</cp:lastModifiedBy>
  <cp:revision>2</cp:revision>
  <dcterms:created xsi:type="dcterms:W3CDTF">2022-05-13T14:38:34Z</dcterms:created>
  <dcterms:modified xsi:type="dcterms:W3CDTF">2022-06-14T07:38:31Z</dcterms:modified>
</cp:coreProperties>
</file>