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  <p:sldMasterId id="2147483698" r:id="rId2"/>
    <p:sldMasterId id="2147483670" r:id="rId3"/>
    <p:sldMasterId id="2147483765" r:id="rId4"/>
  </p:sldMasterIdLst>
  <p:notesMasterIdLst>
    <p:notesMasterId r:id="rId10"/>
  </p:notesMasterIdLst>
  <p:sldIdLst>
    <p:sldId id="373" r:id="rId5"/>
    <p:sldId id="371" r:id="rId6"/>
    <p:sldId id="374" r:id="rId7"/>
    <p:sldId id="372" r:id="rId8"/>
    <p:sldId id="376" r:id="rId9"/>
  </p:sldIdLst>
  <p:sldSz cx="9144000" cy="6858000" type="screen4x3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9" autoAdjust="0"/>
    <p:restoredTop sz="89234" autoAdjust="0"/>
  </p:normalViewPr>
  <p:slideViewPr>
    <p:cSldViewPr snapToGrid="0" showGuides="1">
      <p:cViewPr varScale="1">
        <p:scale>
          <a:sx n="62" d="100"/>
          <a:sy n="62" d="100"/>
        </p:scale>
        <p:origin x="1542" y="66"/>
      </p:cViewPr>
      <p:guideLst>
        <p:guide orient="horz"/>
        <p:guide pos="575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2D5BAB-E0D0-437A-9058-430252D9D618}" type="datetimeFigureOut">
              <a:rPr lang="en-GB" smtClean="0"/>
              <a:t>23/09/2019</a:t>
            </a:fld>
            <a:endParaRPr lang="en-GB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B2F27-15E0-4742-B0BA-181C870B2A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805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4500"/>
            <a:ext cx="9144000" cy="5143500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95314" y="2614085"/>
            <a:ext cx="6875462" cy="302471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Datum</a:t>
            </a:r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5202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 - Varia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2000">
                <a:schemeClr val="bg1"/>
              </a:gs>
              <a:gs pos="98750">
                <a:schemeClr val="bg1"/>
              </a:gs>
              <a:gs pos="71000">
                <a:srgbClr val="DADAD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58" r="6137"/>
          <a:stretch/>
        </p:blipFill>
        <p:spPr>
          <a:xfrm>
            <a:off x="0" y="529"/>
            <a:ext cx="9144000" cy="6857471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95314" y="2049917"/>
            <a:ext cx="5538068" cy="1470025"/>
          </a:xfrm>
        </p:spPr>
        <p:txBody>
          <a:bodyPr>
            <a:normAutofit/>
          </a:bodyPr>
          <a:lstStyle>
            <a:lvl1pPr algn="l">
              <a:defRPr sz="34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95313" y="3587165"/>
            <a:ext cx="5538068" cy="1752600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Datum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4" name="Bildobjekt 3"/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00" y="165600"/>
            <a:ext cx="1928241" cy="421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162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 - Varia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2000">
                <a:schemeClr val="bg1"/>
              </a:gs>
              <a:gs pos="98750">
                <a:schemeClr val="bg1"/>
              </a:gs>
              <a:gs pos="71000">
                <a:srgbClr val="DADAD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76" r="6707"/>
          <a:stretch/>
        </p:blipFill>
        <p:spPr>
          <a:xfrm>
            <a:off x="1" y="772645"/>
            <a:ext cx="9144000" cy="6121930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09625" y="1164314"/>
            <a:ext cx="6124752" cy="1470025"/>
          </a:xfrm>
        </p:spPr>
        <p:txBody>
          <a:bodyPr>
            <a:normAutofit/>
          </a:bodyPr>
          <a:lstStyle>
            <a:lvl1pPr algn="ctr">
              <a:defRPr sz="34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09624" y="2701564"/>
            <a:ext cx="6124752" cy="933033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Datum</a:t>
            </a:r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4" name="Bildobjekt 3"/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00" y="165600"/>
            <a:ext cx="1928241" cy="421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726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AF05-2392-4C3D-A2DD-75AC06304262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2019-09-23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BFA6-0F14-4FC8-8828-486C1220B1B8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823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AF05-2392-4C3D-A2DD-75AC06304262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2019-09-23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BFA6-0F14-4FC8-8828-486C1220B1B8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517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AF05-2392-4C3D-A2DD-75AC06304262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2019-09-23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BFA6-0F14-4FC8-8828-486C1220B1B8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2128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AF05-2392-4C3D-A2DD-75AC06304262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2019-09-23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BFA6-0F14-4FC8-8828-486C1220B1B8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0007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AF05-2392-4C3D-A2DD-75AC06304262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2019-09-23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BFA6-0F14-4FC8-8828-486C1220B1B8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7265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AF05-2392-4C3D-A2DD-75AC06304262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2019-09-23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BFA6-0F14-4FC8-8828-486C1220B1B8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711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AF05-2392-4C3D-A2DD-75AC06304262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2019-09-23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BFA6-0F14-4FC8-8828-486C1220B1B8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5237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AF05-2392-4C3D-A2DD-75AC06304262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2019-09-23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BFA6-0F14-4FC8-8828-486C1220B1B8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035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4500"/>
            <a:ext cx="9144000" cy="5143500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95314" y="2614084"/>
            <a:ext cx="3321078" cy="30103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Datum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79298-3C3B-4069-AA25-E7B70A8EB89A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/>
          <p:cNvSpPr>
            <a:spLocks noGrp="1"/>
          </p:cNvSpPr>
          <p:nvPr>
            <p:ph idx="13"/>
          </p:nvPr>
        </p:nvSpPr>
        <p:spPr>
          <a:xfrm>
            <a:off x="4149697" y="2614084"/>
            <a:ext cx="3321078" cy="30103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97346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AF05-2392-4C3D-A2DD-75AC06304262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2019-09-23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BFA6-0F14-4FC8-8828-486C1220B1B8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980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AF05-2392-4C3D-A2DD-75AC06304262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2019-09-23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BFA6-0F14-4FC8-8828-486C1220B1B8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4098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AF05-2392-4C3D-A2DD-75AC06304262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2019-09-23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BFA6-0F14-4FC8-8828-486C1220B1B8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149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bild - Grön bal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6623455"/>
            <a:ext cx="9144000" cy="2403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95314" y="785283"/>
            <a:ext cx="3321078" cy="135678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95314" y="2614084"/>
            <a:ext cx="3321078" cy="30103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3"/>
          </p:nvPr>
        </p:nvSpPr>
        <p:spPr>
          <a:xfrm>
            <a:off x="4572000" y="785285"/>
            <a:ext cx="4572000" cy="5837767"/>
          </a:xfrm>
          <a:solidFill>
            <a:schemeClr val="bg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GB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Datum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563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två bilder - Grön bal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ktangel 12"/>
          <p:cNvSpPr/>
          <p:nvPr userDrawn="1"/>
        </p:nvSpPr>
        <p:spPr>
          <a:xfrm>
            <a:off x="0" y="6623455"/>
            <a:ext cx="9144000" cy="2403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95314" y="785283"/>
            <a:ext cx="3321078" cy="135678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95314" y="2614084"/>
            <a:ext cx="3321078" cy="30103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3"/>
          </p:nvPr>
        </p:nvSpPr>
        <p:spPr>
          <a:xfrm>
            <a:off x="4572000" y="785284"/>
            <a:ext cx="4572000" cy="2918400"/>
          </a:xfrm>
          <a:solidFill>
            <a:schemeClr val="bg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GB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Datum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bild 10"/>
          <p:cNvSpPr>
            <a:spLocks noGrp="1"/>
          </p:cNvSpPr>
          <p:nvPr>
            <p:ph type="pic" sz="quarter" idx="17"/>
          </p:nvPr>
        </p:nvSpPr>
        <p:spPr>
          <a:xfrm>
            <a:off x="4572000" y="3705055"/>
            <a:ext cx="4572000" cy="2918400"/>
          </a:xfrm>
          <a:solidFill>
            <a:schemeClr val="bg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310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- Grön bal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10"/>
          <p:cNvSpPr>
            <a:spLocks noGrp="1"/>
          </p:cNvSpPr>
          <p:nvPr>
            <p:ph type="pic" sz="quarter" idx="13"/>
          </p:nvPr>
        </p:nvSpPr>
        <p:spPr>
          <a:xfrm>
            <a:off x="0" y="785285"/>
            <a:ext cx="9144000" cy="5837767"/>
          </a:xfrm>
          <a:solidFill>
            <a:schemeClr val="bg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GB"/>
          </a:p>
        </p:txBody>
      </p:sp>
      <p:sp>
        <p:nvSpPr>
          <p:cNvPr id="10" name="Rektangel 9"/>
          <p:cNvSpPr/>
          <p:nvPr userDrawn="1"/>
        </p:nvSpPr>
        <p:spPr>
          <a:xfrm>
            <a:off x="0" y="6623455"/>
            <a:ext cx="9144000" cy="2403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95314" y="2614084"/>
            <a:ext cx="3321078" cy="30103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Datum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1372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bild - Blå bal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0" y="6623455"/>
            <a:ext cx="9144000" cy="2403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95314" y="785283"/>
            <a:ext cx="3321078" cy="1356783"/>
          </a:xfrm>
        </p:spPr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95314" y="2614084"/>
            <a:ext cx="3321078" cy="30103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3"/>
          </p:nvPr>
        </p:nvSpPr>
        <p:spPr>
          <a:xfrm>
            <a:off x="4572000" y="785285"/>
            <a:ext cx="4572000" cy="5837767"/>
          </a:xfrm>
          <a:solidFill>
            <a:schemeClr val="bg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GB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Datum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7397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två bilder - Blå bal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0" y="6623455"/>
            <a:ext cx="9144000" cy="2403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95314" y="785283"/>
            <a:ext cx="3321078" cy="135678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95314" y="2614084"/>
            <a:ext cx="3321078" cy="30103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3"/>
          </p:nvPr>
        </p:nvSpPr>
        <p:spPr>
          <a:xfrm>
            <a:off x="4572000" y="785284"/>
            <a:ext cx="4572000" cy="2918400"/>
          </a:xfrm>
          <a:solidFill>
            <a:schemeClr val="bg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GB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Datum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bild 10"/>
          <p:cNvSpPr>
            <a:spLocks noGrp="1"/>
          </p:cNvSpPr>
          <p:nvPr>
            <p:ph type="pic" sz="quarter" idx="17"/>
          </p:nvPr>
        </p:nvSpPr>
        <p:spPr>
          <a:xfrm>
            <a:off x="4572000" y="3705055"/>
            <a:ext cx="4572000" cy="2918400"/>
          </a:xfrm>
          <a:solidFill>
            <a:schemeClr val="bg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373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- Blå bal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 userDrawn="1"/>
        </p:nvSpPr>
        <p:spPr>
          <a:xfrm>
            <a:off x="0" y="6623455"/>
            <a:ext cx="9144000" cy="2403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3"/>
          </p:nvPr>
        </p:nvSpPr>
        <p:spPr>
          <a:xfrm>
            <a:off x="0" y="785285"/>
            <a:ext cx="9144000" cy="5837767"/>
          </a:xfrm>
          <a:solidFill>
            <a:schemeClr val="bg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95314" y="2614084"/>
            <a:ext cx="3321078" cy="30103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Datum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8533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 - Varia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-1587" y="0"/>
            <a:ext cx="9144000" cy="6858000"/>
          </a:xfrm>
          <a:prstGeom prst="rect">
            <a:avLst/>
          </a:prstGeom>
          <a:gradFill flip="none" rotWithShape="1">
            <a:gsLst>
              <a:gs pos="2000">
                <a:srgbClr val="EDEDED"/>
              </a:gs>
              <a:gs pos="98750">
                <a:srgbClr val="EDEDED"/>
              </a:gs>
              <a:gs pos="56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/>
          <a:stretch/>
        </p:blipFill>
        <p:spPr>
          <a:xfrm>
            <a:off x="-1587" y="0"/>
            <a:ext cx="9144000" cy="6858000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95314" y="2049917"/>
            <a:ext cx="7953375" cy="1470025"/>
          </a:xfrm>
        </p:spPr>
        <p:txBody>
          <a:bodyPr>
            <a:normAutofit/>
          </a:bodyPr>
          <a:lstStyle>
            <a:lvl1pPr algn="ctr">
              <a:defRPr sz="34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95313" y="3587165"/>
            <a:ext cx="7953375" cy="1752600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Datum</a:t>
            </a:r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4" name="Bildobjekt 3"/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00" y="165600"/>
            <a:ext cx="1928241" cy="421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392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95314" y="785283"/>
            <a:ext cx="6875462" cy="1356783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95314" y="2614084"/>
            <a:ext cx="6875462" cy="35120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67475" y="6660857"/>
            <a:ext cx="540000" cy="1579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Datum</a:t>
            </a:r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671544" y="6660857"/>
            <a:ext cx="3800912" cy="1579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600"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37313" y="6660857"/>
            <a:ext cx="540000" cy="1579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4" name="Bildobjekt 3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00" y="165600"/>
            <a:ext cx="1928241" cy="421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689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64" r:id="rId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spcBef>
          <a:spcPts val="6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180975" algn="l" defTabSz="914400" rtl="0" eaLnBrk="1" latinLnBrk="0" hangingPunct="1">
        <a:spcBef>
          <a:spcPts val="0"/>
        </a:spcBef>
        <a:buFont typeface="Arial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34988" indent="-173038" algn="l" defTabSz="914400" rtl="0" eaLnBrk="1" latinLnBrk="0" hangingPunct="1">
        <a:spcBef>
          <a:spcPts val="0"/>
        </a:spcBef>
        <a:buFont typeface="Arial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15963" indent="-180975" algn="l" defTabSz="914400" rtl="0" eaLnBrk="1" latinLnBrk="0" hangingPunct="1">
        <a:spcBef>
          <a:spcPts val="0"/>
        </a:spcBef>
        <a:buFont typeface="Arial" pitchFamily="34" charset="0"/>
        <a:buChar char="−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896938" indent="-180975" algn="l" defTabSz="914400" rtl="0" eaLnBrk="1" latinLnBrk="0" hangingPunct="1">
        <a:spcBef>
          <a:spcPts val="0"/>
        </a:spcBef>
        <a:buFont typeface="Arial" pitchFamily="34" charset="0"/>
        <a:buChar char="−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95314" y="785283"/>
            <a:ext cx="6875462" cy="1356783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95314" y="2614084"/>
            <a:ext cx="6875462" cy="35120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67475" y="6660857"/>
            <a:ext cx="540000" cy="1579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Datum</a:t>
            </a:r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671544" y="6660857"/>
            <a:ext cx="3800912" cy="1579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600"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37313" y="6660857"/>
            <a:ext cx="540000" cy="1579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4" name="Bildobjekt 3"/>
          <p:cNvPicPr>
            <a:picLocks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00" y="165600"/>
            <a:ext cx="1928241" cy="421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689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28" r:id="rId2"/>
    <p:sldLayoutId id="2147483708" r:id="rId3"/>
    <p:sldLayoutId id="2147483707" r:id="rId4"/>
    <p:sldLayoutId id="2147483727" r:id="rId5"/>
    <p:sldLayoutId id="2147483709" r:id="rId6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spcBef>
          <a:spcPts val="6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180975" algn="l" defTabSz="914400" rtl="0" eaLnBrk="1" latinLnBrk="0" hangingPunct="1">
        <a:spcBef>
          <a:spcPts val="0"/>
        </a:spcBef>
        <a:buFont typeface="Arial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34988" indent="-173038" algn="l" defTabSz="914400" rtl="0" eaLnBrk="1" latinLnBrk="0" hangingPunct="1">
        <a:spcBef>
          <a:spcPts val="0"/>
        </a:spcBef>
        <a:buFont typeface="Arial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15963" indent="-180975" algn="l" defTabSz="914400" rtl="0" eaLnBrk="1" latinLnBrk="0" hangingPunct="1">
        <a:spcBef>
          <a:spcPts val="0"/>
        </a:spcBef>
        <a:buFont typeface="Arial" pitchFamily="34" charset="0"/>
        <a:buChar char="−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896938" indent="-180975" algn="l" defTabSz="914400" rtl="0" eaLnBrk="1" latinLnBrk="0" hangingPunct="1">
        <a:spcBef>
          <a:spcPts val="0"/>
        </a:spcBef>
        <a:buFont typeface="Arial" pitchFamily="34" charset="0"/>
        <a:buChar char="−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95314" y="785283"/>
            <a:ext cx="6875462" cy="1356783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95314" y="2614084"/>
            <a:ext cx="6875462" cy="35120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67475" y="6660857"/>
            <a:ext cx="540000" cy="1579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Datum</a:t>
            </a:r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671544" y="6660857"/>
            <a:ext cx="3800912" cy="1579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600"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37313" y="6660857"/>
            <a:ext cx="540000" cy="1579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fld id="{EE979298-3C3B-4069-AA25-E7B70A8EB89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4" name="Bildobjekt 3"/>
          <p:cNvPicPr>
            <a:picLocks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00" y="165600"/>
            <a:ext cx="1928241" cy="421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689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spcBef>
          <a:spcPts val="6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180975" algn="l" defTabSz="914400" rtl="0" eaLnBrk="1" latinLnBrk="0" hangingPunct="1">
        <a:spcBef>
          <a:spcPts val="0"/>
        </a:spcBef>
        <a:buFont typeface="Arial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34988" indent="-173038" algn="l" defTabSz="914400" rtl="0" eaLnBrk="1" latinLnBrk="0" hangingPunct="1">
        <a:spcBef>
          <a:spcPts val="0"/>
        </a:spcBef>
        <a:buFont typeface="Arial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15963" indent="-180975" algn="l" defTabSz="914400" rtl="0" eaLnBrk="1" latinLnBrk="0" hangingPunct="1">
        <a:spcBef>
          <a:spcPts val="0"/>
        </a:spcBef>
        <a:buFont typeface="Arial" pitchFamily="34" charset="0"/>
        <a:buChar char="−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896938" indent="-180975" algn="l" defTabSz="914400" rtl="0" eaLnBrk="1" latinLnBrk="0" hangingPunct="1">
        <a:spcBef>
          <a:spcPts val="0"/>
        </a:spcBef>
        <a:buFont typeface="Arial" pitchFamily="34" charset="0"/>
        <a:buChar char="−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4AF05-2392-4C3D-A2DD-75AC06304262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2019-09-23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4BFA6-0F14-4FC8-8828-486C1220B1B8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926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368842" y="116632"/>
            <a:ext cx="5317958" cy="1143000"/>
          </a:xfrm>
        </p:spPr>
        <p:txBody>
          <a:bodyPr>
            <a:noAutofit/>
          </a:bodyPr>
          <a:lstStyle/>
          <a:p>
            <a:r>
              <a:rPr lang="sv-SE" sz="3600" b="1" dirty="0" smtClean="0"/>
              <a:t>Stärka det social nätverket</a:t>
            </a:r>
            <a:endParaRPr lang="sv-SE" sz="3600" b="1" dirty="0"/>
          </a:p>
        </p:txBody>
      </p:sp>
      <p:sp>
        <p:nvSpPr>
          <p:cNvPr id="3" name="Rektangel med rundade hörn 2"/>
          <p:cNvSpPr/>
          <p:nvPr/>
        </p:nvSpPr>
        <p:spPr>
          <a:xfrm>
            <a:off x="150269" y="68694"/>
            <a:ext cx="2232248" cy="205097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ktangel med rundade hörn 8"/>
          <p:cNvSpPr/>
          <p:nvPr/>
        </p:nvSpPr>
        <p:spPr>
          <a:xfrm>
            <a:off x="1982984" y="1717044"/>
            <a:ext cx="2232248" cy="208818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Rektangel med rundade hörn 10"/>
          <p:cNvSpPr/>
          <p:nvPr/>
        </p:nvSpPr>
        <p:spPr>
          <a:xfrm>
            <a:off x="3978247" y="3235491"/>
            <a:ext cx="2232248" cy="213645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ktangel med rundade hörn 11"/>
          <p:cNvSpPr/>
          <p:nvPr/>
        </p:nvSpPr>
        <p:spPr>
          <a:xfrm>
            <a:off x="6136342" y="4885139"/>
            <a:ext cx="2277162" cy="198227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Uppåtvinklad 12"/>
          <p:cNvSpPr/>
          <p:nvPr/>
        </p:nvSpPr>
        <p:spPr>
          <a:xfrm rot="5400000">
            <a:off x="958848" y="2100715"/>
            <a:ext cx="943787" cy="1074468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solidFill>
            <a:schemeClr val="bg2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Uppåtvinklad 13"/>
          <p:cNvSpPr/>
          <p:nvPr/>
        </p:nvSpPr>
        <p:spPr>
          <a:xfrm rot="5400000">
            <a:off x="3027195" y="3891675"/>
            <a:ext cx="943787" cy="1074468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solidFill>
            <a:schemeClr val="bg2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Uppåtvinklad 14"/>
          <p:cNvSpPr/>
          <p:nvPr/>
        </p:nvSpPr>
        <p:spPr>
          <a:xfrm rot="5400000">
            <a:off x="5059347" y="5392207"/>
            <a:ext cx="943787" cy="1074468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solidFill>
            <a:schemeClr val="bg2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6" name="Grupp 15"/>
          <p:cNvGrpSpPr/>
          <p:nvPr/>
        </p:nvGrpSpPr>
        <p:grpSpPr>
          <a:xfrm>
            <a:off x="1064014" y="1047397"/>
            <a:ext cx="3094592" cy="1157467"/>
            <a:chOff x="1523728" y="-94388"/>
            <a:chExt cx="2267794" cy="1157467"/>
          </a:xfrm>
        </p:grpSpPr>
        <p:sp>
          <p:nvSpPr>
            <p:cNvPr id="26" name="Rektangel 25"/>
            <p:cNvSpPr/>
            <p:nvPr/>
          </p:nvSpPr>
          <p:spPr>
            <a:xfrm>
              <a:off x="1523728" y="164234"/>
              <a:ext cx="2267794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Rektangel 26"/>
            <p:cNvSpPr/>
            <p:nvPr/>
          </p:nvSpPr>
          <p:spPr>
            <a:xfrm>
              <a:off x="2489960" y="-94388"/>
              <a:ext cx="1133897" cy="3054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Vi gör någonting!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7" name="Grupp 16"/>
          <p:cNvGrpSpPr/>
          <p:nvPr/>
        </p:nvGrpSpPr>
        <p:grpSpPr>
          <a:xfrm>
            <a:off x="2618705" y="2348880"/>
            <a:ext cx="4018337" cy="966667"/>
            <a:chOff x="3078417" y="1392556"/>
            <a:chExt cx="3990089" cy="966667"/>
          </a:xfrm>
        </p:grpSpPr>
        <p:sp>
          <p:nvSpPr>
            <p:cNvPr id="24" name="Rektangel 23"/>
            <p:cNvSpPr/>
            <p:nvPr/>
          </p:nvSpPr>
          <p:spPr>
            <a:xfrm>
              <a:off x="3078417" y="1460378"/>
              <a:ext cx="1896061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Rektangel 24"/>
            <p:cNvSpPr/>
            <p:nvPr/>
          </p:nvSpPr>
          <p:spPr>
            <a:xfrm>
              <a:off x="4699930" y="1392556"/>
              <a:ext cx="2368576" cy="8988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Det förändrar någonting!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8" name="Grupp 17"/>
          <p:cNvGrpSpPr/>
          <p:nvPr/>
        </p:nvGrpSpPr>
        <p:grpSpPr>
          <a:xfrm>
            <a:off x="6223380" y="3284984"/>
            <a:ext cx="2801352" cy="945388"/>
            <a:chOff x="4500273" y="1963556"/>
            <a:chExt cx="3580730" cy="945388"/>
          </a:xfrm>
        </p:grpSpPr>
        <p:sp>
          <p:nvSpPr>
            <p:cNvPr id="22" name="Rektangel 21"/>
            <p:cNvSpPr/>
            <p:nvPr/>
          </p:nvSpPr>
          <p:spPr>
            <a:xfrm>
              <a:off x="4500273" y="1963556"/>
              <a:ext cx="3580730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Rektangel 22"/>
            <p:cNvSpPr/>
            <p:nvPr/>
          </p:nvSpPr>
          <p:spPr>
            <a:xfrm>
              <a:off x="4500273" y="2010099"/>
              <a:ext cx="3580730" cy="8988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Det leder till någonting på kort sikt!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9" name="Grupp 18"/>
          <p:cNvGrpSpPr/>
          <p:nvPr/>
        </p:nvGrpSpPr>
        <p:grpSpPr>
          <a:xfrm>
            <a:off x="6068475" y="4249215"/>
            <a:ext cx="3019245" cy="1488226"/>
            <a:chOff x="6528187" y="3292891"/>
            <a:chExt cx="2998020" cy="1488226"/>
          </a:xfrm>
        </p:grpSpPr>
        <p:sp>
          <p:nvSpPr>
            <p:cNvPr id="20" name="Rektangel 19"/>
            <p:cNvSpPr/>
            <p:nvPr/>
          </p:nvSpPr>
          <p:spPr>
            <a:xfrm>
              <a:off x="6528187" y="3882272"/>
              <a:ext cx="2011510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Rektangel 20"/>
            <p:cNvSpPr/>
            <p:nvPr/>
          </p:nvSpPr>
          <p:spPr>
            <a:xfrm>
              <a:off x="6896407" y="3292891"/>
              <a:ext cx="2629800" cy="8988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Det leder till något på lång sikt!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6454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482048" y="198584"/>
            <a:ext cx="5231331" cy="1143000"/>
          </a:xfrm>
        </p:spPr>
        <p:txBody>
          <a:bodyPr>
            <a:noAutofit/>
          </a:bodyPr>
          <a:lstStyle/>
          <a:p>
            <a:r>
              <a:rPr lang="sv-SE" sz="3600" b="1" dirty="0"/>
              <a:t>Att erbjuda </a:t>
            </a:r>
            <a:br>
              <a:rPr lang="sv-SE" sz="3600" b="1" dirty="0"/>
            </a:br>
            <a:r>
              <a:rPr lang="sv-SE" sz="3600" b="1" dirty="0"/>
              <a:t>lättillgängligt stöd &amp; god service</a:t>
            </a:r>
          </a:p>
        </p:txBody>
      </p:sp>
      <p:sp>
        <p:nvSpPr>
          <p:cNvPr id="3" name="Rektangel med rundade hörn 2"/>
          <p:cNvSpPr/>
          <p:nvPr/>
        </p:nvSpPr>
        <p:spPr>
          <a:xfrm>
            <a:off x="150269" y="137142"/>
            <a:ext cx="2232248" cy="205097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ktangel med rundade hörn 8"/>
          <p:cNvSpPr/>
          <p:nvPr/>
        </p:nvSpPr>
        <p:spPr>
          <a:xfrm>
            <a:off x="1994064" y="1838425"/>
            <a:ext cx="2232248" cy="208818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Rektangel med rundade hörn 10"/>
          <p:cNvSpPr/>
          <p:nvPr/>
        </p:nvSpPr>
        <p:spPr>
          <a:xfrm>
            <a:off x="4024132" y="3361934"/>
            <a:ext cx="2232248" cy="213645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ktangel med rundade hörn 11"/>
          <p:cNvSpPr/>
          <p:nvPr/>
        </p:nvSpPr>
        <p:spPr>
          <a:xfrm>
            <a:off x="6097714" y="4875730"/>
            <a:ext cx="2277162" cy="198227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Uppåtvinklad 12"/>
          <p:cNvSpPr/>
          <p:nvPr/>
        </p:nvSpPr>
        <p:spPr>
          <a:xfrm rot="5400000">
            <a:off x="1019047" y="2176304"/>
            <a:ext cx="943787" cy="1074468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solidFill>
            <a:schemeClr val="bg2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Uppåtvinklad 13"/>
          <p:cNvSpPr/>
          <p:nvPr/>
        </p:nvSpPr>
        <p:spPr>
          <a:xfrm rot="5400000">
            <a:off x="3027195" y="3891675"/>
            <a:ext cx="943787" cy="1074468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solidFill>
            <a:schemeClr val="bg2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Uppåtvinklad 14"/>
          <p:cNvSpPr/>
          <p:nvPr/>
        </p:nvSpPr>
        <p:spPr>
          <a:xfrm rot="5400000">
            <a:off x="5069388" y="5430626"/>
            <a:ext cx="943787" cy="1074468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solidFill>
            <a:schemeClr val="bg2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6" name="Grupp 15"/>
          <p:cNvGrpSpPr/>
          <p:nvPr/>
        </p:nvGrpSpPr>
        <p:grpSpPr>
          <a:xfrm>
            <a:off x="1064014" y="1047397"/>
            <a:ext cx="3094592" cy="1157467"/>
            <a:chOff x="1523728" y="-94388"/>
            <a:chExt cx="2267794" cy="1157467"/>
          </a:xfrm>
        </p:grpSpPr>
        <p:sp>
          <p:nvSpPr>
            <p:cNvPr id="26" name="Rektangel 25"/>
            <p:cNvSpPr/>
            <p:nvPr/>
          </p:nvSpPr>
          <p:spPr>
            <a:xfrm>
              <a:off x="1523728" y="164234"/>
              <a:ext cx="2267794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Rektangel 26"/>
            <p:cNvSpPr/>
            <p:nvPr/>
          </p:nvSpPr>
          <p:spPr>
            <a:xfrm>
              <a:off x="2489960" y="-94388"/>
              <a:ext cx="1133897" cy="3054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Vi gör någonting!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7" name="Grupp 16"/>
          <p:cNvGrpSpPr/>
          <p:nvPr/>
        </p:nvGrpSpPr>
        <p:grpSpPr>
          <a:xfrm>
            <a:off x="2618705" y="2348880"/>
            <a:ext cx="4018337" cy="966667"/>
            <a:chOff x="3078417" y="1392556"/>
            <a:chExt cx="3990089" cy="966667"/>
          </a:xfrm>
        </p:grpSpPr>
        <p:sp>
          <p:nvSpPr>
            <p:cNvPr id="24" name="Rektangel 23"/>
            <p:cNvSpPr/>
            <p:nvPr/>
          </p:nvSpPr>
          <p:spPr>
            <a:xfrm>
              <a:off x="3078417" y="1460378"/>
              <a:ext cx="1896061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Rektangel 24"/>
            <p:cNvSpPr/>
            <p:nvPr/>
          </p:nvSpPr>
          <p:spPr>
            <a:xfrm>
              <a:off x="4699930" y="1392556"/>
              <a:ext cx="2368576" cy="8988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Det förändrar någonting!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8" name="Grupp 17"/>
          <p:cNvGrpSpPr/>
          <p:nvPr/>
        </p:nvGrpSpPr>
        <p:grpSpPr>
          <a:xfrm>
            <a:off x="6223380" y="3284984"/>
            <a:ext cx="2801352" cy="945388"/>
            <a:chOff x="4500273" y="1963556"/>
            <a:chExt cx="3580730" cy="945388"/>
          </a:xfrm>
        </p:grpSpPr>
        <p:sp>
          <p:nvSpPr>
            <p:cNvPr id="22" name="Rektangel 21"/>
            <p:cNvSpPr/>
            <p:nvPr/>
          </p:nvSpPr>
          <p:spPr>
            <a:xfrm>
              <a:off x="4500273" y="1963556"/>
              <a:ext cx="3580730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Rektangel 22"/>
            <p:cNvSpPr/>
            <p:nvPr/>
          </p:nvSpPr>
          <p:spPr>
            <a:xfrm>
              <a:off x="4500273" y="2010099"/>
              <a:ext cx="3580730" cy="8988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Det leder till någonting på kort sikt!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9" name="Grupp 18"/>
          <p:cNvGrpSpPr/>
          <p:nvPr/>
        </p:nvGrpSpPr>
        <p:grpSpPr>
          <a:xfrm>
            <a:off x="6068475" y="4249215"/>
            <a:ext cx="3019245" cy="1488226"/>
            <a:chOff x="6528187" y="3292891"/>
            <a:chExt cx="2998020" cy="1488226"/>
          </a:xfrm>
        </p:grpSpPr>
        <p:sp>
          <p:nvSpPr>
            <p:cNvPr id="20" name="Rektangel 19"/>
            <p:cNvSpPr/>
            <p:nvPr/>
          </p:nvSpPr>
          <p:spPr>
            <a:xfrm>
              <a:off x="6528187" y="3882272"/>
              <a:ext cx="2011510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Rektangel 20"/>
            <p:cNvSpPr/>
            <p:nvPr/>
          </p:nvSpPr>
          <p:spPr>
            <a:xfrm>
              <a:off x="6896407" y="3292891"/>
              <a:ext cx="2629800" cy="8988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Det leder till något på lång sikt!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76236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826042" y="571389"/>
            <a:ext cx="5317958" cy="1143000"/>
          </a:xfrm>
        </p:spPr>
        <p:txBody>
          <a:bodyPr>
            <a:noAutofit/>
          </a:bodyPr>
          <a:lstStyle/>
          <a:p>
            <a:r>
              <a:rPr lang="sv-SE" sz="3600" b="1" dirty="0"/>
              <a:t>Att skapa arbetsformer där föräldrar och barn är delaktiga i syfte att påverka FC</a:t>
            </a:r>
          </a:p>
        </p:txBody>
      </p:sp>
      <p:sp>
        <p:nvSpPr>
          <p:cNvPr id="3" name="Rektangel med rundade hörn 2"/>
          <p:cNvSpPr/>
          <p:nvPr/>
        </p:nvSpPr>
        <p:spPr>
          <a:xfrm>
            <a:off x="150269" y="137142"/>
            <a:ext cx="2232248" cy="205097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ktangel med rundade hörn 8"/>
          <p:cNvSpPr/>
          <p:nvPr/>
        </p:nvSpPr>
        <p:spPr>
          <a:xfrm>
            <a:off x="1994064" y="1838425"/>
            <a:ext cx="2232248" cy="208818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Rektangel med rundade hörn 10"/>
          <p:cNvSpPr/>
          <p:nvPr/>
        </p:nvSpPr>
        <p:spPr>
          <a:xfrm>
            <a:off x="4024132" y="3361934"/>
            <a:ext cx="2232248" cy="213645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ktangel med rundade hörn 11"/>
          <p:cNvSpPr/>
          <p:nvPr/>
        </p:nvSpPr>
        <p:spPr>
          <a:xfrm>
            <a:off x="6097714" y="4875730"/>
            <a:ext cx="2277162" cy="198227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Uppåtvinklad 12"/>
          <p:cNvSpPr/>
          <p:nvPr/>
        </p:nvSpPr>
        <p:spPr>
          <a:xfrm rot="5400000">
            <a:off x="1019047" y="2176304"/>
            <a:ext cx="943787" cy="1074468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solidFill>
            <a:schemeClr val="bg2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Uppåtvinklad 13"/>
          <p:cNvSpPr/>
          <p:nvPr/>
        </p:nvSpPr>
        <p:spPr>
          <a:xfrm rot="5400000">
            <a:off x="3027195" y="3891675"/>
            <a:ext cx="943787" cy="1074468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solidFill>
            <a:schemeClr val="bg2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Uppåtvinklad 14"/>
          <p:cNvSpPr/>
          <p:nvPr/>
        </p:nvSpPr>
        <p:spPr>
          <a:xfrm rot="5400000">
            <a:off x="5069388" y="5430626"/>
            <a:ext cx="943787" cy="1074468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solidFill>
            <a:schemeClr val="bg2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6" name="Grupp 15"/>
          <p:cNvGrpSpPr/>
          <p:nvPr/>
        </p:nvGrpSpPr>
        <p:grpSpPr>
          <a:xfrm>
            <a:off x="1064014" y="1047397"/>
            <a:ext cx="3094592" cy="1157467"/>
            <a:chOff x="1523728" y="-94388"/>
            <a:chExt cx="2267794" cy="1157467"/>
          </a:xfrm>
        </p:grpSpPr>
        <p:sp>
          <p:nvSpPr>
            <p:cNvPr id="26" name="Rektangel 25"/>
            <p:cNvSpPr/>
            <p:nvPr/>
          </p:nvSpPr>
          <p:spPr>
            <a:xfrm>
              <a:off x="1523728" y="164234"/>
              <a:ext cx="2267794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Rektangel 26"/>
            <p:cNvSpPr/>
            <p:nvPr/>
          </p:nvSpPr>
          <p:spPr>
            <a:xfrm>
              <a:off x="2489960" y="-94388"/>
              <a:ext cx="1133897" cy="3054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Vi gör någonting!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7" name="Grupp 16"/>
          <p:cNvGrpSpPr/>
          <p:nvPr/>
        </p:nvGrpSpPr>
        <p:grpSpPr>
          <a:xfrm>
            <a:off x="2618705" y="2348880"/>
            <a:ext cx="4018337" cy="966667"/>
            <a:chOff x="3078417" y="1392556"/>
            <a:chExt cx="3990089" cy="966667"/>
          </a:xfrm>
        </p:grpSpPr>
        <p:sp>
          <p:nvSpPr>
            <p:cNvPr id="24" name="Rektangel 23"/>
            <p:cNvSpPr/>
            <p:nvPr/>
          </p:nvSpPr>
          <p:spPr>
            <a:xfrm>
              <a:off x="3078417" y="1460378"/>
              <a:ext cx="1896061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Rektangel 24"/>
            <p:cNvSpPr/>
            <p:nvPr/>
          </p:nvSpPr>
          <p:spPr>
            <a:xfrm>
              <a:off x="4699930" y="1392556"/>
              <a:ext cx="2368576" cy="8988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Det förändrar någonting!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8" name="Grupp 17"/>
          <p:cNvGrpSpPr/>
          <p:nvPr/>
        </p:nvGrpSpPr>
        <p:grpSpPr>
          <a:xfrm>
            <a:off x="6223380" y="3284984"/>
            <a:ext cx="2801352" cy="945388"/>
            <a:chOff x="4500273" y="1963556"/>
            <a:chExt cx="3580730" cy="945388"/>
          </a:xfrm>
        </p:grpSpPr>
        <p:sp>
          <p:nvSpPr>
            <p:cNvPr id="22" name="Rektangel 21"/>
            <p:cNvSpPr/>
            <p:nvPr/>
          </p:nvSpPr>
          <p:spPr>
            <a:xfrm>
              <a:off x="4500273" y="1963556"/>
              <a:ext cx="3580730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Rektangel 22"/>
            <p:cNvSpPr/>
            <p:nvPr/>
          </p:nvSpPr>
          <p:spPr>
            <a:xfrm>
              <a:off x="4500273" y="2010099"/>
              <a:ext cx="3580730" cy="8988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Det leder till någonting på kort sikt!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9" name="Grupp 18"/>
          <p:cNvGrpSpPr/>
          <p:nvPr/>
        </p:nvGrpSpPr>
        <p:grpSpPr>
          <a:xfrm>
            <a:off x="6068475" y="4249215"/>
            <a:ext cx="3019245" cy="1488226"/>
            <a:chOff x="6528187" y="3292891"/>
            <a:chExt cx="2998020" cy="1488226"/>
          </a:xfrm>
        </p:grpSpPr>
        <p:sp>
          <p:nvSpPr>
            <p:cNvPr id="20" name="Rektangel 19"/>
            <p:cNvSpPr/>
            <p:nvPr/>
          </p:nvSpPr>
          <p:spPr>
            <a:xfrm>
              <a:off x="6528187" y="3882272"/>
              <a:ext cx="2011510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Rektangel 20"/>
            <p:cNvSpPr/>
            <p:nvPr/>
          </p:nvSpPr>
          <p:spPr>
            <a:xfrm>
              <a:off x="6896407" y="3292891"/>
              <a:ext cx="2629800" cy="8988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Det leder till något på lång sikt!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60665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368842" y="116632"/>
            <a:ext cx="5317958" cy="1143000"/>
          </a:xfrm>
        </p:spPr>
        <p:txBody>
          <a:bodyPr>
            <a:noAutofit/>
          </a:bodyPr>
          <a:lstStyle/>
          <a:p>
            <a:r>
              <a:rPr lang="sv-SE" sz="3600" b="1" dirty="0"/>
              <a:t>Att vara kunskaps- och informationscentrum</a:t>
            </a:r>
          </a:p>
        </p:txBody>
      </p:sp>
      <p:sp>
        <p:nvSpPr>
          <p:cNvPr id="3" name="Rektangel med rundade hörn 2"/>
          <p:cNvSpPr/>
          <p:nvPr/>
        </p:nvSpPr>
        <p:spPr>
          <a:xfrm>
            <a:off x="150269" y="137142"/>
            <a:ext cx="2232248" cy="205097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ktangel med rundade hörn 8"/>
          <p:cNvSpPr/>
          <p:nvPr/>
        </p:nvSpPr>
        <p:spPr>
          <a:xfrm>
            <a:off x="1994064" y="1838425"/>
            <a:ext cx="2232248" cy="208818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Rektangel med rundade hörn 10"/>
          <p:cNvSpPr/>
          <p:nvPr/>
        </p:nvSpPr>
        <p:spPr>
          <a:xfrm>
            <a:off x="4024132" y="3361934"/>
            <a:ext cx="2232248" cy="213645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ktangel med rundade hörn 11"/>
          <p:cNvSpPr/>
          <p:nvPr/>
        </p:nvSpPr>
        <p:spPr>
          <a:xfrm>
            <a:off x="6097714" y="4858411"/>
            <a:ext cx="2277162" cy="198227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Uppåtvinklad 12"/>
          <p:cNvSpPr/>
          <p:nvPr/>
        </p:nvSpPr>
        <p:spPr>
          <a:xfrm rot="5400000">
            <a:off x="1019047" y="2176304"/>
            <a:ext cx="943787" cy="1074468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solidFill>
            <a:schemeClr val="bg2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Uppåtvinklad 13"/>
          <p:cNvSpPr/>
          <p:nvPr/>
        </p:nvSpPr>
        <p:spPr>
          <a:xfrm rot="5400000">
            <a:off x="3027195" y="3891675"/>
            <a:ext cx="943787" cy="1074468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solidFill>
            <a:schemeClr val="bg2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Uppåtvinklad 14"/>
          <p:cNvSpPr/>
          <p:nvPr/>
        </p:nvSpPr>
        <p:spPr>
          <a:xfrm rot="5400000">
            <a:off x="5069388" y="5430626"/>
            <a:ext cx="943787" cy="1074468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solidFill>
            <a:schemeClr val="bg2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6" name="Grupp 15"/>
          <p:cNvGrpSpPr/>
          <p:nvPr/>
        </p:nvGrpSpPr>
        <p:grpSpPr>
          <a:xfrm>
            <a:off x="1064014" y="1047397"/>
            <a:ext cx="3094592" cy="1157467"/>
            <a:chOff x="1523728" y="-94388"/>
            <a:chExt cx="2267794" cy="1157467"/>
          </a:xfrm>
        </p:grpSpPr>
        <p:sp>
          <p:nvSpPr>
            <p:cNvPr id="26" name="Rektangel 25"/>
            <p:cNvSpPr/>
            <p:nvPr/>
          </p:nvSpPr>
          <p:spPr>
            <a:xfrm>
              <a:off x="1523728" y="164234"/>
              <a:ext cx="2267794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Rektangel 26"/>
            <p:cNvSpPr/>
            <p:nvPr/>
          </p:nvSpPr>
          <p:spPr>
            <a:xfrm>
              <a:off x="2489960" y="-94388"/>
              <a:ext cx="1133897" cy="3054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Vi gör någonting!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7" name="Grupp 16"/>
          <p:cNvGrpSpPr/>
          <p:nvPr/>
        </p:nvGrpSpPr>
        <p:grpSpPr>
          <a:xfrm>
            <a:off x="2618705" y="2348880"/>
            <a:ext cx="4018337" cy="966667"/>
            <a:chOff x="3078417" y="1392556"/>
            <a:chExt cx="3990089" cy="966667"/>
          </a:xfrm>
        </p:grpSpPr>
        <p:sp>
          <p:nvSpPr>
            <p:cNvPr id="24" name="Rektangel 23"/>
            <p:cNvSpPr/>
            <p:nvPr/>
          </p:nvSpPr>
          <p:spPr>
            <a:xfrm>
              <a:off x="3078417" y="1460378"/>
              <a:ext cx="1896061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Rektangel 24"/>
            <p:cNvSpPr/>
            <p:nvPr/>
          </p:nvSpPr>
          <p:spPr>
            <a:xfrm>
              <a:off x="4699930" y="1392556"/>
              <a:ext cx="2368576" cy="8988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Det förändrar någonting!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8" name="Grupp 17"/>
          <p:cNvGrpSpPr/>
          <p:nvPr/>
        </p:nvGrpSpPr>
        <p:grpSpPr>
          <a:xfrm>
            <a:off x="6223380" y="3284984"/>
            <a:ext cx="2801352" cy="945388"/>
            <a:chOff x="4500273" y="1963556"/>
            <a:chExt cx="3580730" cy="945388"/>
          </a:xfrm>
        </p:grpSpPr>
        <p:sp>
          <p:nvSpPr>
            <p:cNvPr id="22" name="Rektangel 21"/>
            <p:cNvSpPr/>
            <p:nvPr/>
          </p:nvSpPr>
          <p:spPr>
            <a:xfrm>
              <a:off x="4500273" y="1963556"/>
              <a:ext cx="3580730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Rektangel 22"/>
            <p:cNvSpPr/>
            <p:nvPr/>
          </p:nvSpPr>
          <p:spPr>
            <a:xfrm>
              <a:off x="4500273" y="2010099"/>
              <a:ext cx="3580730" cy="8988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Det leder till någonting på kort sikt!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9" name="Grupp 18"/>
          <p:cNvGrpSpPr/>
          <p:nvPr/>
        </p:nvGrpSpPr>
        <p:grpSpPr>
          <a:xfrm>
            <a:off x="6068475" y="4249215"/>
            <a:ext cx="3019245" cy="1488226"/>
            <a:chOff x="6528187" y="3292891"/>
            <a:chExt cx="2998020" cy="1488226"/>
          </a:xfrm>
        </p:grpSpPr>
        <p:sp>
          <p:nvSpPr>
            <p:cNvPr id="20" name="Rektangel 19"/>
            <p:cNvSpPr/>
            <p:nvPr/>
          </p:nvSpPr>
          <p:spPr>
            <a:xfrm>
              <a:off x="6528187" y="3882272"/>
              <a:ext cx="2011510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Rektangel 20"/>
            <p:cNvSpPr/>
            <p:nvPr/>
          </p:nvSpPr>
          <p:spPr>
            <a:xfrm>
              <a:off x="6896407" y="3292891"/>
              <a:ext cx="2629800" cy="8988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Det leder till något på lång sikt!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8688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618706" y="116632"/>
            <a:ext cx="6068094" cy="1143000"/>
          </a:xfrm>
        </p:spPr>
        <p:txBody>
          <a:bodyPr>
            <a:noAutofit/>
          </a:bodyPr>
          <a:lstStyle/>
          <a:p>
            <a:r>
              <a:rPr lang="sv-SE" sz="3200" b="1" dirty="0"/>
              <a:t>Programteori – Förutsättningar (För att föräldrar kommer)</a:t>
            </a:r>
          </a:p>
        </p:txBody>
      </p:sp>
      <p:sp>
        <p:nvSpPr>
          <p:cNvPr id="3" name="Rektangel med rundade hörn 2"/>
          <p:cNvSpPr/>
          <p:nvPr/>
        </p:nvSpPr>
        <p:spPr>
          <a:xfrm>
            <a:off x="162742" y="68694"/>
            <a:ext cx="2232248" cy="205097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ktangel med rundade hörn 8"/>
          <p:cNvSpPr/>
          <p:nvPr/>
        </p:nvSpPr>
        <p:spPr>
          <a:xfrm>
            <a:off x="1994064" y="1838425"/>
            <a:ext cx="2232248" cy="208818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Rektangel med rundade hörn 10"/>
          <p:cNvSpPr/>
          <p:nvPr/>
        </p:nvSpPr>
        <p:spPr>
          <a:xfrm>
            <a:off x="4024132" y="3361934"/>
            <a:ext cx="2232248" cy="213645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ktangel med rundade hörn 11"/>
          <p:cNvSpPr/>
          <p:nvPr/>
        </p:nvSpPr>
        <p:spPr>
          <a:xfrm>
            <a:off x="6097714" y="4875730"/>
            <a:ext cx="2277162" cy="198227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Uppåtvinklad 12"/>
          <p:cNvSpPr/>
          <p:nvPr/>
        </p:nvSpPr>
        <p:spPr>
          <a:xfrm rot="5400000">
            <a:off x="1019047" y="2176304"/>
            <a:ext cx="943787" cy="1074468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solidFill>
            <a:schemeClr val="bg2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Uppåtvinklad 13"/>
          <p:cNvSpPr/>
          <p:nvPr/>
        </p:nvSpPr>
        <p:spPr>
          <a:xfrm rot="5400000">
            <a:off x="3027195" y="3891675"/>
            <a:ext cx="943787" cy="1074468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solidFill>
            <a:schemeClr val="bg2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Uppåtvinklad 14"/>
          <p:cNvSpPr/>
          <p:nvPr/>
        </p:nvSpPr>
        <p:spPr>
          <a:xfrm rot="5400000">
            <a:off x="5069388" y="5430626"/>
            <a:ext cx="943787" cy="1074468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  <a:solidFill>
            <a:schemeClr val="bg2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6" name="Grupp 15"/>
          <p:cNvGrpSpPr/>
          <p:nvPr/>
        </p:nvGrpSpPr>
        <p:grpSpPr>
          <a:xfrm>
            <a:off x="1064014" y="1174750"/>
            <a:ext cx="3094592" cy="1030114"/>
            <a:chOff x="1523728" y="32965"/>
            <a:chExt cx="2267794" cy="1030114"/>
          </a:xfrm>
        </p:grpSpPr>
        <p:sp>
          <p:nvSpPr>
            <p:cNvPr id="26" name="Rektangel 25"/>
            <p:cNvSpPr/>
            <p:nvPr/>
          </p:nvSpPr>
          <p:spPr>
            <a:xfrm>
              <a:off x="1523728" y="164234"/>
              <a:ext cx="2267794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Rektangel 26"/>
            <p:cNvSpPr/>
            <p:nvPr/>
          </p:nvSpPr>
          <p:spPr>
            <a:xfrm>
              <a:off x="2499100" y="32965"/>
              <a:ext cx="1133897" cy="3054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Vi gör någonting!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7" name="Grupp 16"/>
          <p:cNvGrpSpPr/>
          <p:nvPr/>
        </p:nvGrpSpPr>
        <p:grpSpPr>
          <a:xfrm>
            <a:off x="2618705" y="2348880"/>
            <a:ext cx="4018337" cy="966667"/>
            <a:chOff x="3078417" y="1392556"/>
            <a:chExt cx="3990089" cy="966667"/>
          </a:xfrm>
        </p:grpSpPr>
        <p:sp>
          <p:nvSpPr>
            <p:cNvPr id="24" name="Rektangel 23"/>
            <p:cNvSpPr/>
            <p:nvPr/>
          </p:nvSpPr>
          <p:spPr>
            <a:xfrm>
              <a:off x="3078417" y="1460378"/>
              <a:ext cx="1896061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Rektangel 24"/>
            <p:cNvSpPr/>
            <p:nvPr/>
          </p:nvSpPr>
          <p:spPr>
            <a:xfrm>
              <a:off x="4699930" y="1392556"/>
              <a:ext cx="2368576" cy="8988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Det förändrar någonting!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8" name="Grupp 17"/>
          <p:cNvGrpSpPr/>
          <p:nvPr/>
        </p:nvGrpSpPr>
        <p:grpSpPr>
          <a:xfrm>
            <a:off x="6223380" y="3284984"/>
            <a:ext cx="2801352" cy="945388"/>
            <a:chOff x="4500273" y="1963556"/>
            <a:chExt cx="3580730" cy="945388"/>
          </a:xfrm>
        </p:grpSpPr>
        <p:sp>
          <p:nvSpPr>
            <p:cNvPr id="22" name="Rektangel 21"/>
            <p:cNvSpPr/>
            <p:nvPr/>
          </p:nvSpPr>
          <p:spPr>
            <a:xfrm>
              <a:off x="4500273" y="1963556"/>
              <a:ext cx="3580730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Rektangel 22"/>
            <p:cNvSpPr/>
            <p:nvPr/>
          </p:nvSpPr>
          <p:spPr>
            <a:xfrm>
              <a:off x="4500273" y="2010099"/>
              <a:ext cx="3580730" cy="8988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Det leder till någonting på kort sikt!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9" name="Grupp 18"/>
          <p:cNvGrpSpPr/>
          <p:nvPr/>
        </p:nvGrpSpPr>
        <p:grpSpPr>
          <a:xfrm>
            <a:off x="6068475" y="4249215"/>
            <a:ext cx="3019245" cy="1488226"/>
            <a:chOff x="6528187" y="3292891"/>
            <a:chExt cx="2998020" cy="1488226"/>
          </a:xfrm>
        </p:grpSpPr>
        <p:sp>
          <p:nvSpPr>
            <p:cNvPr id="20" name="Rektangel 19"/>
            <p:cNvSpPr/>
            <p:nvPr/>
          </p:nvSpPr>
          <p:spPr>
            <a:xfrm>
              <a:off x="6528187" y="3882272"/>
              <a:ext cx="2011510" cy="8988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Rektangel 20"/>
            <p:cNvSpPr/>
            <p:nvPr/>
          </p:nvSpPr>
          <p:spPr>
            <a:xfrm>
              <a:off x="6896407" y="3292891"/>
              <a:ext cx="2629800" cy="8988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marR="0" lvl="1" indent="0" algn="l" defTabSz="10223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Det leder till något på lång sikt!</a:t>
              </a:r>
              <a:endPara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5102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Region Örebro län - Varianter av våg">
  <a:themeElements>
    <a:clrScheme name="Region Örebro län">
      <a:dk1>
        <a:sysClr val="windowText" lastClr="000000"/>
      </a:dk1>
      <a:lt1>
        <a:sysClr val="window" lastClr="FFFFFF"/>
      </a:lt1>
      <a:dk2>
        <a:srgbClr val="575757"/>
      </a:dk2>
      <a:lt2>
        <a:srgbClr val="B2B2B2"/>
      </a:lt2>
      <a:accent1>
        <a:srgbClr val="0090D4"/>
      </a:accent1>
      <a:accent2>
        <a:srgbClr val="9FC53A"/>
      </a:accent2>
      <a:accent3>
        <a:srgbClr val="004F9E"/>
      </a:accent3>
      <a:accent4>
        <a:srgbClr val="008B39"/>
      </a:accent4>
      <a:accent5>
        <a:srgbClr val="66BDE5"/>
      </a:accent5>
      <a:accent6>
        <a:srgbClr val="B9D87B"/>
      </a:accent6>
      <a:hlink>
        <a:srgbClr val="000000"/>
      </a:hlink>
      <a:folHlink>
        <a:srgbClr val="000000"/>
      </a:folHlink>
    </a:clrScheme>
    <a:fontScheme name="Region Örebro lä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20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Region Örebro - 4_3.potx" id="{0A306C6A-F111-47DC-AD02-E80B5D301827}" vid="{6CD749A1-C2A3-40DC-8E5A-FD404F4FEEC1}"/>
    </a:ext>
  </a:extLst>
</a:theme>
</file>

<file path=ppt/theme/theme2.xml><?xml version="1.0" encoding="utf-8"?>
<a:theme xmlns:a="http://schemas.openxmlformats.org/drawingml/2006/main" name="Region Örebro län - Bildlayouter">
  <a:themeElements>
    <a:clrScheme name="Region Örebro län">
      <a:dk1>
        <a:sysClr val="windowText" lastClr="000000"/>
      </a:dk1>
      <a:lt1>
        <a:sysClr val="window" lastClr="FFFFFF"/>
      </a:lt1>
      <a:dk2>
        <a:srgbClr val="575757"/>
      </a:dk2>
      <a:lt2>
        <a:srgbClr val="B2B2B2"/>
      </a:lt2>
      <a:accent1>
        <a:srgbClr val="0090D4"/>
      </a:accent1>
      <a:accent2>
        <a:srgbClr val="9FC53A"/>
      </a:accent2>
      <a:accent3>
        <a:srgbClr val="004F9E"/>
      </a:accent3>
      <a:accent4>
        <a:srgbClr val="008B39"/>
      </a:accent4>
      <a:accent5>
        <a:srgbClr val="66BDE5"/>
      </a:accent5>
      <a:accent6>
        <a:srgbClr val="B9D87B"/>
      </a:accent6>
      <a:hlink>
        <a:srgbClr val="000000"/>
      </a:hlink>
      <a:folHlink>
        <a:srgbClr val="000000"/>
      </a:folHlink>
    </a:clrScheme>
    <a:fontScheme name="Region Örebro lä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20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Region Örebro - 4_3.potx" id="{0A306C6A-F111-47DC-AD02-E80B5D301827}" vid="{F9E4864D-432E-48C9-9E78-88192D5C2267}"/>
    </a:ext>
  </a:extLst>
</a:theme>
</file>

<file path=ppt/theme/theme3.xml><?xml version="1.0" encoding="utf-8"?>
<a:theme xmlns:a="http://schemas.openxmlformats.org/drawingml/2006/main" name="Region Örebro län - Rubriksidor/kapitelsidor">
  <a:themeElements>
    <a:clrScheme name="Region Örebro län">
      <a:dk1>
        <a:sysClr val="windowText" lastClr="000000"/>
      </a:dk1>
      <a:lt1>
        <a:sysClr val="window" lastClr="FFFFFF"/>
      </a:lt1>
      <a:dk2>
        <a:srgbClr val="575757"/>
      </a:dk2>
      <a:lt2>
        <a:srgbClr val="B2B2B2"/>
      </a:lt2>
      <a:accent1>
        <a:srgbClr val="0090D4"/>
      </a:accent1>
      <a:accent2>
        <a:srgbClr val="9FC53A"/>
      </a:accent2>
      <a:accent3>
        <a:srgbClr val="004F9E"/>
      </a:accent3>
      <a:accent4>
        <a:srgbClr val="008B39"/>
      </a:accent4>
      <a:accent5>
        <a:srgbClr val="66BDE5"/>
      </a:accent5>
      <a:accent6>
        <a:srgbClr val="B9D87B"/>
      </a:accent6>
      <a:hlink>
        <a:srgbClr val="000000"/>
      </a:hlink>
      <a:folHlink>
        <a:srgbClr val="000000"/>
      </a:folHlink>
    </a:clrScheme>
    <a:fontScheme name="Region Örebro lä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20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Region Örebro - 4_3.potx" id="{0A306C6A-F111-47DC-AD02-E80B5D301827}" vid="{23E714D9-9B2B-485D-BD57-F72224ABB0D2}"/>
    </a:ext>
  </a:extLst>
</a:theme>
</file>

<file path=ppt/theme/theme4.xml><?xml version="1.0" encoding="utf-8"?>
<a:theme xmlns:a="http://schemas.openxmlformats.org/drawingml/2006/main" name="3_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Region Örebro - 4_3</Template>
  <TotalTime>1751</TotalTime>
  <Words>154</Words>
  <Application>Microsoft Office PowerPoint</Application>
  <PresentationFormat>Bildspel på skärmen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4</vt:i4>
      </vt:variant>
      <vt:variant>
        <vt:lpstr>Bildrubriker</vt:lpstr>
      </vt:variant>
      <vt:variant>
        <vt:i4>5</vt:i4>
      </vt:variant>
    </vt:vector>
  </HeadingPairs>
  <TitlesOfParts>
    <vt:vector size="11" baseType="lpstr">
      <vt:lpstr>Arial</vt:lpstr>
      <vt:lpstr>Calibri</vt:lpstr>
      <vt:lpstr>Region Örebro län - Varianter av våg</vt:lpstr>
      <vt:lpstr>Region Örebro län - Bildlayouter</vt:lpstr>
      <vt:lpstr>Region Örebro län - Rubriksidor/kapitelsidor</vt:lpstr>
      <vt:lpstr>3_Office-tema</vt:lpstr>
      <vt:lpstr>Stärka det social nätverket</vt:lpstr>
      <vt:lpstr>Att erbjuda  lättillgängligt stöd &amp; god service</vt:lpstr>
      <vt:lpstr>Att skapa arbetsformer där föräldrar och barn är delaktiga i syfte att påverka FC</vt:lpstr>
      <vt:lpstr>Att vara kunskaps- och informationscentrum</vt:lpstr>
      <vt:lpstr>Programteori – Förutsättningar (För att föräldrar kommer)</vt:lpstr>
    </vt:vector>
  </TitlesOfParts>
  <Company>Region Örebro län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Familjecentraler som stöd till blivande och nyblivna föräldrar</dc:title>
  <dc:creator>Olsson Marie Cesares, Reg utv Välfärd och folkhälsa</dc:creator>
  <cp:lastModifiedBy>Olsson Marie Cesares, Reg utv Välfärd och folkhälsa</cp:lastModifiedBy>
  <cp:revision>89</cp:revision>
  <dcterms:created xsi:type="dcterms:W3CDTF">2019-02-21T12:52:22Z</dcterms:created>
  <dcterms:modified xsi:type="dcterms:W3CDTF">2019-09-23T12:58:04Z</dcterms:modified>
</cp:coreProperties>
</file>