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79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0ED63-D8E2-44C8-AE35-DA9F419833B9}" type="datetimeFigureOut">
              <a:rPr lang="sv-SE" smtClean="0"/>
              <a:t>2015-05-18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6CA23-BB6D-4CA5-A26B-4F82590A6E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9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82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094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latin typeface="Letter Gothic Std" panose="020B0409020202030304" pitchFamily="49" charset="0"/>
              </a:defRPr>
            </a:lvl1pPr>
          </a:lstStyle>
          <a:p>
            <a:r>
              <a:rPr lang="sv-SE" smtClean="0"/>
              <a:t>‹#›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860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latin typeface="Letter Gothic Std" panose="020B0409020202030304" pitchFamily="49" charset="0"/>
              </a:defRPr>
            </a:lvl1pPr>
          </a:lstStyle>
          <a:p>
            <a:fld id="{34B846F3-394B-4FB4-86C5-999398139F6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812" y="5888705"/>
            <a:ext cx="701040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Letter Gothic Std" panose="020B0409020202030304" pitchFamily="49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tter Gothic Std" panose="020B0409020202030304" pitchFamily="49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tter Gothic Std" panose="020B0409020202030304" pitchFamily="49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tter Gothic Std" panose="020B0409020202030304" pitchFamily="49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tter Gothic Std" panose="020B0409020202030304" pitchFamily="49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tter Gothic Std" panose="020B0409020202030304" pitchFamily="49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"/>
          <a:stretch/>
        </p:blipFill>
        <p:spPr>
          <a:xfrm>
            <a:off x="9445270" y="2717371"/>
            <a:ext cx="2520000" cy="41371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92056"/>
            <a:ext cx="9144000" cy="238760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RELATIONSKOMPETENS </a:t>
            </a:r>
            <a:r>
              <a:rPr lang="sv-SE" sz="3200" b="1" dirty="0"/>
              <a:t>I </a:t>
            </a:r>
            <a:r>
              <a:rPr lang="sv-SE" sz="3200" b="1" dirty="0" smtClean="0"/>
              <a:t>FAMILJEN</a:t>
            </a:r>
            <a:br>
              <a:rPr lang="sv-SE" sz="3200" b="1" dirty="0" smtClean="0"/>
            </a:br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2400" b="1" dirty="0" smtClean="0"/>
              <a:t>utbildning </a:t>
            </a:r>
            <a:r>
              <a:rPr lang="sv-SE" sz="2400" b="1" dirty="0"/>
              <a:t>i  DIALOGBASERAT FÖRHÅLLNINGSSÄTT för personal på BVC och Familjecentraler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855065"/>
            <a:ext cx="9144000" cy="1655762"/>
          </a:xfrm>
        </p:spPr>
        <p:txBody>
          <a:bodyPr>
            <a:normAutofit/>
          </a:bodyPr>
          <a:lstStyle/>
          <a:p>
            <a:r>
              <a:rPr lang="sv-SE" sz="2200" b="1" dirty="0"/>
              <a:t>HUR PÅVERKAS VÅRA BARNS LIV </a:t>
            </a:r>
            <a:r>
              <a:rPr lang="sv-SE" sz="2200" b="1" dirty="0" smtClean="0"/>
              <a:t>AV </a:t>
            </a:r>
            <a:r>
              <a:rPr lang="sv-SE" sz="2200" b="1" dirty="0"/>
              <a:t>HUR VI MÖTER DEM</a:t>
            </a:r>
            <a:r>
              <a:rPr lang="sv-SE" sz="2200" b="1" dirty="0" smtClean="0"/>
              <a:t>?</a:t>
            </a:r>
            <a:endParaRPr lang="sv-SE" sz="22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412123" y="5837693"/>
            <a:ext cx="9401577" cy="116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1600" b="1" dirty="0">
                <a:solidFill>
                  <a:srgbClr val="FF0000"/>
                </a:solidFill>
                <a:latin typeface="Letter Gothic Std" panose="020B0409020202030304" pitchFamily="49" charset="0"/>
              </a:rPr>
              <a:t>HALLDORA  ALTVALL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v-SE" sz="1600" dirty="0" smtClean="0">
                <a:latin typeface="Letter Gothic Std" panose="020B0409020202030304" pitchFamily="49" charset="0"/>
              </a:rPr>
              <a:t>Distriktsläkare </a:t>
            </a:r>
            <a:r>
              <a:rPr lang="sv-SE" sz="1600" dirty="0">
                <a:latin typeface="Letter Gothic Std" panose="020B0409020202030304" pitchFamily="49" charset="0"/>
              </a:rPr>
              <a:t>och skolläkare </a:t>
            </a:r>
            <a:r>
              <a:rPr lang="sv-SE" sz="1600" dirty="0" smtClean="0">
                <a:latin typeface="Letter Gothic Std" panose="020B0409020202030304" pitchFamily="49" charset="0"/>
              </a:rPr>
              <a:t/>
            </a:r>
            <a:br>
              <a:rPr lang="sv-SE" sz="1600" dirty="0" smtClean="0">
                <a:latin typeface="Letter Gothic Std" panose="020B0409020202030304" pitchFamily="49" charset="0"/>
              </a:rPr>
            </a:br>
            <a:r>
              <a:rPr lang="sv-SE" sz="1600" dirty="0" smtClean="0">
                <a:latin typeface="Letter Gothic Std" panose="020B0409020202030304" pitchFamily="49" charset="0"/>
              </a:rPr>
              <a:t>halldora@vardagsliv.net           I </a:t>
            </a:r>
            <a:r>
              <a:rPr lang="sv-SE" sz="1600" dirty="0">
                <a:latin typeface="Letter Gothic Std" panose="020B0409020202030304" pitchFamily="49" charset="0"/>
              </a:rPr>
              <a:t>samverkan </a:t>
            </a:r>
            <a:r>
              <a:rPr lang="sv-SE" sz="1600" dirty="0" smtClean="0">
                <a:latin typeface="Letter Gothic Std" panose="020B0409020202030304" pitchFamily="49" charset="0"/>
              </a:rPr>
              <a:t>med                  Kungälv            </a:t>
            </a:r>
            <a:endParaRPr lang="sv-SE" sz="1600" dirty="0">
              <a:latin typeface="Letter Gothic Std" panose="020B0409020202030304" pitchFamily="49" charset="0"/>
            </a:endParaRPr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0" y="6217775"/>
            <a:ext cx="2016000" cy="4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0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sv-SE" sz="3200" b="1" u="sng" dirty="0"/>
              <a:t>HUR</a:t>
            </a:r>
            <a:r>
              <a:rPr lang="sv-SE" sz="3200" b="1" dirty="0"/>
              <a:t> FÅR VI  BARN ATT KÄNNA SIG VÄRDEFULLA? </a:t>
            </a:r>
            <a:endParaRPr lang="sv-SE" sz="1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 smtClean="0"/>
              <a:t>GRUNDTANKAR</a:t>
            </a:r>
            <a:r>
              <a:rPr lang="sv-SE" sz="2000" b="1" dirty="0" smtClean="0"/>
              <a:t>, Jesper Juul, Barnkonventionen:</a:t>
            </a:r>
          </a:p>
          <a:p>
            <a:pPr marL="0" indent="0">
              <a:buNone/>
            </a:pPr>
            <a:endParaRPr lang="sv-SE" sz="2000" b="1" dirty="0" smtClean="0"/>
          </a:p>
          <a:p>
            <a:r>
              <a:rPr lang="sv-SE" sz="2000" b="1" dirty="0" smtClean="0"/>
              <a:t>BARNS OCH VUXNAS LIKA VÄRDE</a:t>
            </a:r>
          </a:p>
          <a:p>
            <a:endParaRPr lang="sv-SE" sz="2000" b="1" dirty="0" smtClean="0"/>
          </a:p>
          <a:p>
            <a:r>
              <a:rPr lang="sv-SE" sz="2000" b="1" dirty="0" smtClean="0"/>
              <a:t>PERSONLIG INTEGRITET</a:t>
            </a:r>
          </a:p>
          <a:p>
            <a:endParaRPr lang="sv-SE" sz="2000" b="1" dirty="0" smtClean="0"/>
          </a:p>
          <a:p>
            <a:r>
              <a:rPr lang="sv-SE" sz="2000" b="1" dirty="0" smtClean="0"/>
              <a:t>VUXNAS AUTENTICITET</a:t>
            </a:r>
          </a:p>
          <a:p>
            <a:endParaRPr lang="sv-SE" sz="2000" b="1" dirty="0" smtClean="0"/>
          </a:p>
          <a:p>
            <a:r>
              <a:rPr lang="sv-SE" sz="2000" b="1" dirty="0" smtClean="0"/>
              <a:t>VUXNAS ANSVAR OCH LEDARSKAP</a:t>
            </a:r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2</a:t>
            </a:fld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09337" y="6436893"/>
            <a:ext cx="8839200" cy="248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Letter Gothic Std" panose="020B0409020202030304" pitchFamily="49" charset="0"/>
                <a:ea typeface="+mj-ea"/>
                <a:cs typeface="+mj-cs"/>
              </a:defRPr>
            </a:lvl1pPr>
          </a:lstStyle>
          <a:p>
            <a:r>
              <a:rPr lang="sv-SE" sz="1400" b="1" dirty="0" smtClean="0"/>
              <a:t>RELATIONSKOMPETENS I FAMILJEN     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216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UTBILDNING OCH TEMATRÄFFAR</a:t>
            </a:r>
            <a:endParaRPr lang="sv-SE" sz="1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78769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200" b="1" dirty="0" smtClean="0"/>
              <a:t>DEL </a:t>
            </a:r>
            <a:r>
              <a:rPr lang="sv-SE" sz="2200" b="1" dirty="0"/>
              <a:t>1     GRUNDUTBILDNING                                                     </a:t>
            </a:r>
            <a:endParaRPr lang="sv-SE" sz="2200" b="1" dirty="0" smtClean="0"/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6 </a:t>
            </a:r>
            <a:r>
              <a:rPr lang="sv-SE" sz="2200" b="1" dirty="0">
                <a:solidFill>
                  <a:srgbClr val="FF0000"/>
                </a:solidFill>
              </a:rPr>
              <a:t>träffar a 3 </a:t>
            </a:r>
            <a:r>
              <a:rPr lang="sv-SE" sz="2200" b="1" dirty="0" smtClean="0">
                <a:solidFill>
                  <a:srgbClr val="FF0000"/>
                </a:solidFill>
              </a:rPr>
              <a:t>timmar</a:t>
            </a:r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kunskap</a:t>
            </a:r>
            <a:r>
              <a:rPr lang="sv-SE" sz="2200" b="1" dirty="0">
                <a:solidFill>
                  <a:srgbClr val="FF0000"/>
                </a:solidFill>
              </a:rPr>
              <a:t>, reflexion, praktik</a:t>
            </a:r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”Ditt </a:t>
            </a:r>
            <a:r>
              <a:rPr lang="sv-SE" sz="2200" b="1" dirty="0">
                <a:solidFill>
                  <a:srgbClr val="FF0000"/>
                </a:solidFill>
              </a:rPr>
              <a:t>kompetenta barn” och ”Livet i familjen</a:t>
            </a:r>
            <a:r>
              <a:rPr lang="sv-SE" sz="2200" b="1" dirty="0" smtClean="0">
                <a:solidFill>
                  <a:srgbClr val="FF0000"/>
                </a:solidFill>
              </a:rPr>
              <a:t>” av </a:t>
            </a:r>
            <a:r>
              <a:rPr lang="sv-SE" sz="2200" b="1" dirty="0">
                <a:solidFill>
                  <a:srgbClr val="FF0000"/>
                </a:solidFill>
              </a:rPr>
              <a:t>Jesper Juul</a:t>
            </a:r>
          </a:p>
          <a:p>
            <a:pPr marL="0" indent="0">
              <a:buNone/>
            </a:pPr>
            <a:endParaRPr lang="sv-SE" sz="2200" b="1" dirty="0" smtClean="0"/>
          </a:p>
          <a:p>
            <a:pPr marL="0" indent="0">
              <a:buNone/>
            </a:pPr>
            <a:r>
              <a:rPr lang="sv-SE" sz="2200" b="1" dirty="0" smtClean="0"/>
              <a:t>                         </a:t>
            </a:r>
          </a:p>
          <a:p>
            <a:pPr marL="0" indent="0">
              <a:buNone/>
            </a:pPr>
            <a:r>
              <a:rPr lang="sv-SE" sz="2200" b="1" dirty="0" smtClean="0"/>
              <a:t>DEL </a:t>
            </a:r>
            <a:r>
              <a:rPr lang="sv-SE" sz="2200" b="1" dirty="0"/>
              <a:t>2   TEMATRÄFFAR FÖR FÖRÄLDRAR - </a:t>
            </a:r>
            <a:r>
              <a:rPr lang="sv-SE" sz="2200" b="1" dirty="0" smtClean="0"/>
              <a:t>VARDAGSLIV</a:t>
            </a:r>
            <a:br>
              <a:rPr lang="sv-SE" sz="2200" b="1" dirty="0" smtClean="0"/>
            </a:br>
            <a:r>
              <a:rPr lang="sv-SE" sz="2200" b="1" dirty="0" smtClean="0"/>
              <a:t>                                                        </a:t>
            </a:r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6 </a:t>
            </a:r>
            <a:r>
              <a:rPr lang="sv-SE" sz="2200" b="1" dirty="0">
                <a:solidFill>
                  <a:srgbClr val="FF0000"/>
                </a:solidFill>
              </a:rPr>
              <a:t>träffar  a 3 timmar         </a:t>
            </a:r>
            <a:endParaRPr lang="sv-SE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Innehåll</a:t>
            </a:r>
            <a:r>
              <a:rPr lang="sv-SE" sz="2200" b="1" dirty="0">
                <a:solidFill>
                  <a:srgbClr val="FF0000"/>
                </a:solidFill>
              </a:rPr>
              <a:t>, form, praktik</a:t>
            </a:r>
          </a:p>
          <a:p>
            <a:pPr marL="0" indent="0">
              <a:buNone/>
            </a:pPr>
            <a:r>
              <a:rPr lang="sv-SE" sz="2200" b="1" dirty="0" smtClean="0">
                <a:solidFill>
                  <a:srgbClr val="FF0000"/>
                </a:solidFill>
              </a:rPr>
              <a:t>”</a:t>
            </a:r>
            <a:r>
              <a:rPr lang="sv-SE" sz="2200" b="1" dirty="0">
                <a:solidFill>
                  <a:srgbClr val="FF0000"/>
                </a:solidFill>
              </a:rPr>
              <a:t>Din kompetenta familj” av Jesper Juul</a:t>
            </a:r>
          </a:p>
          <a:p>
            <a:pPr marL="0" indent="0" algn="ctr">
              <a:buNone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09337" y="6448925"/>
            <a:ext cx="9946105" cy="23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Letter Gothic Std" panose="020B0409020202030304" pitchFamily="49" charset="0"/>
                <a:ea typeface="+mj-ea"/>
                <a:cs typeface="+mj-cs"/>
              </a:defRPr>
            </a:lvl1pPr>
          </a:lstStyle>
          <a:p>
            <a:r>
              <a:rPr lang="sv-SE" sz="1400" b="1" dirty="0" smtClean="0"/>
              <a:t>RELATIONSKOMPETENS I FAMILJEN     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1016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TEMATRÄFFAR FÖR FÖRÄLDRAR -  </a:t>
            </a:r>
            <a:r>
              <a:rPr lang="sv-SE" sz="3200" b="1" dirty="0" smtClean="0"/>
              <a:t>VARDAGSLIV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6729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smtClean="0"/>
              <a:t>1</a:t>
            </a:r>
            <a:r>
              <a:rPr lang="sv-SE" sz="2000" b="1" dirty="0"/>
              <a:t>.  DEN FÖRSTA TIDEN </a:t>
            </a:r>
            <a:r>
              <a:rPr lang="sv-SE" sz="2000" b="1" dirty="0" smtClean="0"/>
              <a:t>(ANKNYTNINGEN</a:t>
            </a:r>
            <a:r>
              <a:rPr lang="sv-SE" sz="2000" b="1" dirty="0"/>
              <a:t>)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 smtClean="0"/>
              <a:t>2</a:t>
            </a:r>
            <a:r>
              <a:rPr lang="sv-SE" sz="2000" b="1" dirty="0"/>
              <a:t>.  ATT BLI EN FAMILJ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 smtClean="0"/>
              <a:t>3</a:t>
            </a:r>
            <a:r>
              <a:rPr lang="sv-SE" sz="2000" b="1" dirty="0"/>
              <a:t>.  LITA PÅ SIG SJÄLV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 smtClean="0"/>
              <a:t>4</a:t>
            </a:r>
            <a:r>
              <a:rPr lang="sv-SE" sz="2000" b="1" dirty="0"/>
              <a:t>.  MAT OCH SÖMN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 smtClean="0"/>
              <a:t>5</a:t>
            </a:r>
            <a:r>
              <a:rPr lang="sv-SE" sz="2000" b="1" dirty="0"/>
              <a:t>.  FÅ VISA KÄNSLOR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4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26" y="1667294"/>
            <a:ext cx="2520000" cy="37293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509337" y="6448925"/>
            <a:ext cx="9946105" cy="23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Letter Gothic Std" panose="020B0409020202030304" pitchFamily="49" charset="0"/>
                <a:ea typeface="+mj-ea"/>
                <a:cs typeface="+mj-cs"/>
              </a:defRPr>
            </a:lvl1pPr>
          </a:lstStyle>
          <a:p>
            <a:r>
              <a:rPr lang="sv-SE" sz="1400" b="1" dirty="0" smtClean="0"/>
              <a:t>RELATIONSKOMPETENS I FAMILJEN     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4760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5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 b="13059"/>
          <a:stretch/>
        </p:blipFill>
        <p:spPr>
          <a:xfrm>
            <a:off x="0" y="-12879"/>
            <a:ext cx="12204000" cy="69190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</a:rPr>
              <a:t>DET KOMPETENTA BARNET</a:t>
            </a:r>
            <a:endParaRPr lang="sv-SE" sz="1800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9668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000" b="1" dirty="0" smtClean="0">
                <a:solidFill>
                  <a:schemeClr val="bg1"/>
                </a:solidFill>
              </a:rPr>
              <a:t>Här är jag!</a:t>
            </a:r>
          </a:p>
          <a:p>
            <a:pPr marL="0" indent="0">
              <a:buNone/>
            </a:pPr>
            <a:r>
              <a:rPr lang="sv-SE" sz="2000" b="1" dirty="0" smtClean="0">
                <a:solidFill>
                  <a:schemeClr val="bg1"/>
                </a:solidFill>
              </a:rPr>
              <a:t>Vem är du?</a:t>
            </a:r>
            <a:endParaRPr lang="sv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5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181" y="3722944"/>
            <a:ext cx="2088000" cy="299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b="1" dirty="0"/>
              <a:t>RELATIONSKOMPETENS I FAMILJEN</a:t>
            </a:r>
            <a:br>
              <a:rPr lang="sv-SE" sz="2400" b="1" dirty="0"/>
            </a:br>
            <a:r>
              <a:rPr lang="sv-SE" sz="2400" b="1" dirty="0" smtClean="0"/>
              <a:t>utbildning </a:t>
            </a:r>
            <a:r>
              <a:rPr lang="sv-SE" sz="2400" b="1" dirty="0"/>
              <a:t>i  DIALOGBASERAT FÖRHÅLLNINGSSÄTT för personal på BVC och Familjecentraler</a:t>
            </a:r>
            <a:endParaRPr lang="sv-SE" sz="2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98547"/>
            <a:ext cx="673292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600" b="1" dirty="0" smtClean="0">
                <a:solidFill>
                  <a:srgbClr val="FF0000"/>
                </a:solidFill>
              </a:rPr>
              <a:t>KONTAKTPERSON: </a:t>
            </a:r>
            <a:br>
              <a:rPr lang="sv-SE" sz="1600" b="1" dirty="0" smtClean="0">
                <a:solidFill>
                  <a:srgbClr val="FF0000"/>
                </a:solidFill>
              </a:rPr>
            </a:br>
            <a:r>
              <a:rPr lang="sv-SE" sz="1600" b="1" dirty="0" smtClean="0">
                <a:solidFill>
                  <a:srgbClr val="FF0000"/>
                </a:solidFill>
              </a:rPr>
              <a:t/>
            </a:r>
            <a:br>
              <a:rPr lang="sv-SE" sz="1600" b="1" dirty="0" smtClean="0">
                <a:solidFill>
                  <a:srgbClr val="FF0000"/>
                </a:solidFill>
              </a:rPr>
            </a:br>
            <a:r>
              <a:rPr lang="sv-SE" sz="1600" b="1" dirty="0" smtClean="0">
                <a:solidFill>
                  <a:srgbClr val="FF0000"/>
                </a:solidFill>
              </a:rPr>
              <a:t>HALLDORA  ALTVALL</a:t>
            </a:r>
            <a:br>
              <a:rPr lang="sv-SE" sz="1600" b="1" dirty="0" smtClean="0">
                <a:solidFill>
                  <a:srgbClr val="FF0000"/>
                </a:solidFill>
              </a:rPr>
            </a:br>
            <a:r>
              <a:rPr lang="sv-SE" sz="1600" b="1" dirty="0" smtClean="0"/>
              <a:t>Distriktsläkare </a:t>
            </a:r>
            <a:r>
              <a:rPr lang="sv-SE" sz="1600" b="1" dirty="0"/>
              <a:t>och skolläkare </a:t>
            </a:r>
            <a:br>
              <a:rPr lang="sv-SE" sz="1600" b="1" dirty="0"/>
            </a:br>
            <a:r>
              <a:rPr lang="sv-SE" sz="1600" b="1" dirty="0"/>
              <a:t>halldora@vardagsliv.net</a:t>
            </a:r>
            <a:endParaRPr lang="sv-SE" sz="1600" b="1" dirty="0" smtClean="0"/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1800" b="1" dirty="0" smtClean="0"/>
              <a:t>FÖR BESTÄLLNING AV UTBILDNINGSPÄRM</a:t>
            </a:r>
            <a:br>
              <a:rPr lang="sv-SE" sz="1800" b="1" dirty="0" smtClean="0"/>
            </a:br>
            <a:r>
              <a:rPr lang="sv-SE" sz="1800" b="1" dirty="0" smtClean="0"/>
              <a:t>&amp; HÄFTE FÖR FÖRÄLDRAR </a:t>
            </a:r>
            <a:r>
              <a:rPr lang="sv-SE" sz="1800" b="1" dirty="0" smtClean="0"/>
              <a:t>KONTAKTA:</a:t>
            </a:r>
          </a:p>
          <a:p>
            <a:pPr marL="0" indent="0">
              <a:buNone/>
            </a:pPr>
            <a:r>
              <a:rPr lang="sv-SE" sz="1600" b="1" dirty="0" smtClean="0">
                <a:solidFill>
                  <a:srgbClr val="FF0000"/>
                </a:solidFill>
              </a:rPr>
              <a:t/>
            </a:r>
            <a:br>
              <a:rPr lang="sv-SE" sz="1600" b="1" dirty="0" smtClean="0">
                <a:solidFill>
                  <a:srgbClr val="FF0000"/>
                </a:solidFill>
              </a:rPr>
            </a:br>
            <a:r>
              <a:rPr lang="sv-SE" sz="1600" b="1" dirty="0" smtClean="0"/>
              <a:t>Jakob </a:t>
            </a:r>
            <a:r>
              <a:rPr lang="sv-SE" sz="1600" b="1" dirty="0" smtClean="0"/>
              <a:t>Mattsson</a:t>
            </a:r>
            <a:br>
              <a:rPr lang="sv-SE" sz="1600" b="1" dirty="0" smtClean="0"/>
            </a:br>
            <a:r>
              <a:rPr lang="fr-FR" sz="1600" b="1" dirty="0" smtClean="0"/>
              <a:t>Email</a:t>
            </a:r>
            <a:r>
              <a:rPr lang="fr-FR" sz="1600" b="1" dirty="0" smtClean="0"/>
              <a:t>: </a:t>
            </a:r>
            <a:r>
              <a:rPr lang="fr-FR" sz="1600" b="1" dirty="0" smtClean="0"/>
              <a:t>kj.mattsson@gmail.com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 smtClean="0"/>
              <a:t>Tele</a:t>
            </a:r>
            <a:r>
              <a:rPr lang="fr-FR" sz="1600" b="1" dirty="0"/>
              <a:t>: 0706 833468</a:t>
            </a:r>
            <a:endParaRPr lang="sv-SE" sz="1600" b="1" dirty="0" smtClean="0"/>
          </a:p>
          <a:p>
            <a:pPr marL="0" indent="0">
              <a:buNone/>
            </a:pPr>
            <a:endParaRPr lang="sv-SE" sz="2000" b="1" dirty="0" smtClean="0"/>
          </a:p>
          <a:p>
            <a:pPr marL="0" indent="0">
              <a:buNone/>
            </a:pPr>
            <a:endParaRPr lang="sv-SE" sz="20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36A21-7064-49D1-8E88-49CDE15B14D8}" type="slidenum">
              <a:rPr lang="sv-SE" smtClean="0"/>
              <a:t>6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70" y="1750350"/>
            <a:ext cx="2880000" cy="409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509337" y="6448925"/>
            <a:ext cx="9946105" cy="23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Letter Gothic Std" panose="020B0409020202030304" pitchFamily="49" charset="0"/>
                <a:ea typeface="+mj-ea"/>
                <a:cs typeface="+mj-cs"/>
              </a:defRPr>
            </a:lvl1pPr>
          </a:lstStyle>
          <a:p>
            <a:r>
              <a:rPr lang="sv-SE" sz="1400" b="1" dirty="0" smtClean="0"/>
              <a:t>RELATIONSKOMPETENS I FAMILJEN      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19296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vardagsliv.potx" id="{62D793F0-5AD3-4068-8DDE-2AEC5FAAE242}" vid="{E7B3F716-CBF5-492E-BCB2-9AA7FCB5D15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mall_vardagsliv</Template>
  <TotalTime>207</TotalTime>
  <Words>154</Words>
  <Application>Microsoft Office PowerPoint</Application>
  <PresentationFormat>Bredbild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Letter Gothic Std</vt:lpstr>
      <vt:lpstr>Office-tema</vt:lpstr>
      <vt:lpstr>RELATIONSKOMPETENS I FAMILJEN  utbildning i  DIALOGBASERAT FÖRHÅLLNINGSSÄTT för personal på BVC och Familjecentraler</vt:lpstr>
      <vt:lpstr>HUR FÅR VI  BARN ATT KÄNNA SIG VÄRDEFULLA? </vt:lpstr>
      <vt:lpstr>UTBILDNING OCH TEMATRÄFFAR</vt:lpstr>
      <vt:lpstr>TEMATRÄFFAR FÖR FÖRÄLDRAR -  VARDAGSLIV</vt:lpstr>
      <vt:lpstr>DET KOMPETENTA BARNET</vt:lpstr>
      <vt:lpstr>RELATIONSKOMPETENS I FAMILJEN utbildning i  DIALOGBASERAT FÖRHÅLLNINGSSÄTT för personal på BVC och Familjecentraler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RELATIONSKOMPETENS I FAMILJEN    utbildning i  DIALOGBASERAT FÖRHÅLLNINGSSÄTT för personal på BVC och Familjecentraler</dc:title>
  <dc:creator>Josefin Heidenborg</dc:creator>
  <cp:lastModifiedBy>Josefin Heidenborg</cp:lastModifiedBy>
  <cp:revision>18</cp:revision>
  <dcterms:created xsi:type="dcterms:W3CDTF">2015-05-17T09:40:08Z</dcterms:created>
  <dcterms:modified xsi:type="dcterms:W3CDTF">2015-05-18T11:16:55Z</dcterms:modified>
</cp:coreProperties>
</file>