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58" y="-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2082800"/>
            <a:ext cx="6350000" cy="9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1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Windows User</cp:lastModifiedBy>
  <cp:revision>1</cp:revision>
  <dcterms:created xsi:type="dcterms:W3CDTF">2006-08-16T00:00:00Z</dcterms:created>
  <dcterms:modified xsi:type="dcterms:W3CDTF">2015-05-19T06:18:09Z</dcterms:modified>
</cp:coreProperties>
</file>